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AKASH A</a:t>
            </a:r>
          </a:p>
          <a:p>
            <a:r>
              <a:rPr lang="en-US" sz="2400" b="1" dirty="0"/>
              <a:t>REGISTER NO AND NMID:</a:t>
            </a:r>
            <a:r>
              <a:rPr lang="en-IN" sz="2400" dirty="0"/>
              <a:t>24132030500121003/371FE242545A77A9A58446463BF865DF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BCA</a:t>
            </a:r>
            <a:r>
              <a:rPr lang="en-IN" sz="2400" dirty="0"/>
              <a:t>(2</a:t>
            </a:r>
            <a:r>
              <a:rPr lang="en-IN" sz="2400" baseline="30000" dirty="0"/>
              <a:t>nd</a:t>
            </a:r>
            <a:r>
              <a:rPr lang="en-IN" sz="2400" dirty="0"/>
              <a:t> year)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D956B9A-30F4-66F1-36B6-0E9A72FA05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1288" y="2011123"/>
            <a:ext cx="7267576" cy="46616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Akash A. The website introduces </a:t>
            </a:r>
            <a:r>
              <a:rPr lang="en-US" sz="2000" err="1">
                <a:latin typeface="Arial"/>
                <a:ea typeface="Calibri"/>
                <a:cs typeface="Arial"/>
              </a:rPr>
              <a:t>Akash,show</a:t>
            </a:r>
            <a:r>
              <a:rPr lang="en-US" sz="2000" dirty="0">
                <a:latin typeface="Arial"/>
                <a:ea typeface="Calibri"/>
                <a:cs typeface="Arial"/>
              </a:rPr>
              <a:t> he skills(like </a:t>
            </a:r>
            <a:r>
              <a:rPr lang="en-US" sz="200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Akash A.it 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PowerPoint Presentation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adhi porkalai</cp:lastModifiedBy>
  <cp:revision>540</cp:revision>
  <dcterms:created xsi:type="dcterms:W3CDTF">2024-03-29T15:07:22Z</dcterms:created>
  <dcterms:modified xsi:type="dcterms:W3CDTF">2025-08-29T13:16:15Z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