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Control</a:t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-Akash </a:t>
            </a:r>
            <a:r>
              <a:rPr lang="en-US" dirty="0" err="1" smtClean="0"/>
              <a:t>Ahuja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71800"/>
            <a:ext cx="7408333" cy="3154363"/>
          </a:xfrm>
        </p:spPr>
        <p:txBody>
          <a:bodyPr/>
          <a:lstStyle/>
          <a:p>
            <a:r>
              <a:rPr lang="en-US" dirty="0" smtClean="0"/>
              <a:t>Correlation between ranks of participants for each index and ground truth rank calculated.</a:t>
            </a:r>
          </a:p>
          <a:p>
            <a:r>
              <a:rPr lang="en-US" dirty="0" smtClean="0"/>
              <a:t>Average of Correlations across all datasets computed.</a:t>
            </a:r>
          </a:p>
          <a:p>
            <a:r>
              <a:rPr lang="en-US" dirty="0" smtClean="0"/>
              <a:t>Average scores normalized to get weight scores.</a:t>
            </a:r>
          </a:p>
          <a:p>
            <a:r>
              <a:rPr lang="en-US" dirty="0" smtClean="0"/>
              <a:t>Weighted sum of all scores to get final topic control scores.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631584"/>
              </p:ext>
            </p:extLst>
          </p:nvPr>
        </p:nvGraphicFramePr>
        <p:xfrm>
          <a:off x="871538" y="2674938"/>
          <a:ext cx="74088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1852216"/>
                <a:gridCol w="18522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 truth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Calculated rank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Lynn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scores for 7 datasets calculated.</a:t>
            </a:r>
          </a:p>
          <a:p>
            <a:r>
              <a:rPr lang="en-US" dirty="0" smtClean="0"/>
              <a:t>Average accuracy found to be 62.84%.</a:t>
            </a:r>
          </a:p>
          <a:p>
            <a:r>
              <a:rPr lang="en-US" dirty="0" smtClean="0"/>
              <a:t>100% accuracy on two datasets.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4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71799"/>
            <a:ext cx="7408333" cy="31543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10 tagged conversational xml data files.</a:t>
            </a:r>
          </a:p>
          <a:p>
            <a:r>
              <a:rPr lang="en-US" sz="3600" dirty="0" smtClean="0"/>
              <a:t>Ground truth for each file given.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Ground 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3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entities</a:t>
            </a:r>
          </a:p>
          <a:p>
            <a:r>
              <a:rPr lang="en-US" dirty="0" smtClean="0"/>
              <a:t>Local Topic Introductions</a:t>
            </a:r>
          </a:p>
          <a:p>
            <a:r>
              <a:rPr lang="en-US" dirty="0" smtClean="0"/>
              <a:t>Turn count</a:t>
            </a:r>
          </a:p>
          <a:p>
            <a:r>
              <a:rPr lang="en-US" dirty="0" smtClean="0"/>
              <a:t>Citation score</a:t>
            </a:r>
          </a:p>
          <a:p>
            <a:r>
              <a:rPr lang="en-US" dirty="0" smtClean="0"/>
              <a:t>Turn length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71800"/>
            <a:ext cx="7408333" cy="3429000"/>
          </a:xfrm>
        </p:spPr>
        <p:txBody>
          <a:bodyPr/>
          <a:lstStyle/>
          <a:p>
            <a:r>
              <a:rPr lang="en-US" dirty="0" smtClean="0"/>
              <a:t>Named entities extracted using Stanford Named Entity Recognizer 3.6.0 </a:t>
            </a:r>
          </a:p>
          <a:p>
            <a:r>
              <a:rPr lang="en-US" dirty="0" smtClean="0"/>
              <a:t>7-class model caseless classifier used  that classifies entities into </a:t>
            </a:r>
            <a:r>
              <a:rPr lang="en-US" dirty="0"/>
              <a:t>Location, Person, Organization, Money, Percent, </a:t>
            </a:r>
            <a:r>
              <a:rPr lang="en-US" dirty="0" smtClean="0"/>
              <a:t>Date &amp;</a:t>
            </a:r>
            <a:r>
              <a:rPr lang="en-US" dirty="0"/>
              <a:t> </a:t>
            </a:r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7332" y="3200400"/>
            <a:ext cx="3820055" cy="3352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Lynn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Jake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Melany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Ariel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00400"/>
            <a:ext cx="3822192" cy="3352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Lynn	21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Jake	18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Macy	11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Melany</a:t>
            </a:r>
            <a:r>
              <a:rPr lang="en-US" dirty="0" smtClean="0"/>
              <a:t>	12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Ariel	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8997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Person having more references to named entities have higher degree of topic control</a:t>
            </a:r>
          </a:p>
        </p:txBody>
      </p:sp>
    </p:spTree>
    <p:extLst>
      <p:ext uri="{BB962C8B-B14F-4D97-AF65-F5344CB8AC3E}">
        <p14:creationId xmlns:p14="http://schemas.microsoft.com/office/powerpoint/2010/main" val="404896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Count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362200"/>
            <a:ext cx="3822192" cy="639762"/>
          </a:xfrm>
        </p:spPr>
        <p:txBody>
          <a:bodyPr/>
          <a:lstStyle/>
          <a:p>
            <a:r>
              <a:rPr lang="en-US" dirty="0" smtClean="0"/>
              <a:t>Turn count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3276600"/>
            <a:ext cx="3820055" cy="2697163"/>
          </a:xfrm>
        </p:spPr>
        <p:txBody>
          <a:bodyPr/>
          <a:lstStyle/>
          <a:p>
            <a:r>
              <a:rPr lang="pl-PL" dirty="0"/>
              <a:t>lynn :163</a:t>
            </a:r>
          </a:p>
          <a:p>
            <a:r>
              <a:rPr lang="pl-PL" dirty="0"/>
              <a:t>jake :137</a:t>
            </a:r>
          </a:p>
          <a:p>
            <a:r>
              <a:rPr lang="pl-PL" dirty="0"/>
              <a:t>macy :126</a:t>
            </a:r>
          </a:p>
          <a:p>
            <a:r>
              <a:rPr lang="pl-PL" dirty="0"/>
              <a:t>melany :106</a:t>
            </a:r>
          </a:p>
          <a:p>
            <a:r>
              <a:rPr lang="pl-PL" dirty="0"/>
              <a:t>ariel 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2067" y="2819400"/>
            <a:ext cx="7408333" cy="3306763"/>
          </a:xfrm>
        </p:spPr>
        <p:txBody>
          <a:bodyPr/>
          <a:lstStyle/>
          <a:p>
            <a:r>
              <a:rPr lang="en-US" dirty="0"/>
              <a:t>speaker</a:t>
            </a:r>
            <a:r>
              <a:rPr lang="en-US" dirty="0" smtClean="0"/>
              <a:t>:[</a:t>
            </a:r>
            <a:r>
              <a:rPr lang="en-US" dirty="0" err="1" smtClean="0"/>
              <a:t>macy</a:t>
            </a:r>
            <a:r>
              <a:rPr lang="en-US" dirty="0"/>
              <a:t>, </a:t>
            </a:r>
            <a:r>
              <a:rPr lang="en-US" dirty="0" err="1"/>
              <a:t>jake</a:t>
            </a:r>
            <a:r>
              <a:rPr lang="en-US" dirty="0"/>
              <a:t>, </a:t>
            </a:r>
            <a:r>
              <a:rPr lang="en-US" dirty="0" err="1"/>
              <a:t>lynn</a:t>
            </a:r>
            <a:r>
              <a:rPr lang="en-US" dirty="0"/>
              <a:t>, </a:t>
            </a:r>
            <a:r>
              <a:rPr lang="en-US" dirty="0" err="1"/>
              <a:t>lynn</a:t>
            </a:r>
            <a:r>
              <a:rPr lang="en-US" dirty="0"/>
              <a:t>, </a:t>
            </a:r>
            <a:r>
              <a:rPr lang="en-US" dirty="0" err="1"/>
              <a:t>jake</a:t>
            </a:r>
            <a:r>
              <a:rPr lang="en-US" dirty="0"/>
              <a:t>, </a:t>
            </a:r>
            <a:r>
              <a:rPr lang="en-US" dirty="0" err="1"/>
              <a:t>jake</a:t>
            </a:r>
            <a:r>
              <a:rPr lang="en-US" dirty="0"/>
              <a:t>, </a:t>
            </a:r>
            <a:r>
              <a:rPr lang="en-US" dirty="0" err="1"/>
              <a:t>lynn</a:t>
            </a:r>
            <a:r>
              <a:rPr lang="en-US" dirty="0"/>
              <a:t>, </a:t>
            </a:r>
            <a:r>
              <a:rPr lang="en-US" dirty="0" err="1"/>
              <a:t>lynn</a:t>
            </a:r>
            <a:r>
              <a:rPr lang="en-US" dirty="0"/>
              <a:t>, </a:t>
            </a:r>
            <a:r>
              <a:rPr lang="en-US" dirty="0" err="1"/>
              <a:t>jake</a:t>
            </a:r>
            <a:r>
              <a:rPr lang="en-US" dirty="0"/>
              <a:t>, </a:t>
            </a:r>
            <a:r>
              <a:rPr lang="en-US" dirty="0" err="1"/>
              <a:t>jake</a:t>
            </a:r>
            <a:r>
              <a:rPr lang="en-US" dirty="0"/>
              <a:t>, </a:t>
            </a:r>
            <a:r>
              <a:rPr lang="en-US" dirty="0" err="1"/>
              <a:t>jake</a:t>
            </a:r>
            <a:r>
              <a:rPr lang="en-US" dirty="0"/>
              <a:t>]</a:t>
            </a:r>
          </a:p>
          <a:p>
            <a:r>
              <a:rPr lang="en-US" dirty="0"/>
              <a:t>topic</a:t>
            </a:r>
            <a:r>
              <a:rPr lang="en-US" dirty="0" smtClean="0"/>
              <a:t>:[Larry </a:t>
            </a:r>
            <a:r>
              <a:rPr lang="en-US" dirty="0"/>
              <a:t>Page and Sergey </a:t>
            </a:r>
            <a:r>
              <a:rPr lang="en-US" dirty="0" err="1"/>
              <a:t>Brin</a:t>
            </a:r>
            <a:r>
              <a:rPr lang="en-US" dirty="0"/>
              <a:t>, Steve Jobs, Bill Gates, Barack Obama, Lady Gaga, Tiger Woods, J.K. Rowling, Roger Federer, Osama Bin Laden, George W. Bush, Oprah Winfrey]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Topic 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3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Cite-Score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362200"/>
            <a:ext cx="3822192" cy="639762"/>
          </a:xfrm>
        </p:spPr>
        <p:txBody>
          <a:bodyPr/>
          <a:lstStyle/>
          <a:p>
            <a:r>
              <a:rPr lang="en-US" dirty="0" smtClean="0"/>
              <a:t>Cite Score</a:t>
            </a:r>
            <a:r>
              <a:rPr lang="en-US" dirty="0" smtClean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3276600"/>
            <a:ext cx="3820055" cy="2697163"/>
          </a:xfrm>
        </p:spPr>
        <p:txBody>
          <a:bodyPr/>
          <a:lstStyle/>
          <a:p>
            <a:r>
              <a:rPr lang="pl-PL" dirty="0"/>
              <a:t>lynn :101</a:t>
            </a:r>
          </a:p>
          <a:p>
            <a:r>
              <a:rPr lang="pl-PL" dirty="0"/>
              <a:t>jake :105</a:t>
            </a:r>
          </a:p>
          <a:p>
            <a:r>
              <a:rPr lang="pl-PL" dirty="0"/>
              <a:t>macy :90</a:t>
            </a:r>
          </a:p>
          <a:p>
            <a:r>
              <a:rPr lang="pl-PL" dirty="0"/>
              <a:t>melany :61</a:t>
            </a:r>
          </a:p>
          <a:p>
            <a:r>
              <a:rPr lang="pl-PL" dirty="0"/>
              <a:t>ariel 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4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Turn-Length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362200"/>
            <a:ext cx="3822192" cy="639762"/>
          </a:xfrm>
        </p:spPr>
        <p:txBody>
          <a:bodyPr/>
          <a:lstStyle/>
          <a:p>
            <a:r>
              <a:rPr lang="en-US" dirty="0" smtClean="0"/>
              <a:t>Turn-length</a:t>
            </a:r>
            <a:r>
              <a:rPr lang="en-US" dirty="0" smtClean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0" y="3276600"/>
            <a:ext cx="3820055" cy="2697163"/>
          </a:xfrm>
        </p:spPr>
        <p:txBody>
          <a:bodyPr/>
          <a:lstStyle/>
          <a:p>
            <a:r>
              <a:rPr lang="pl-PL" dirty="0"/>
              <a:t>lynn : </a:t>
            </a:r>
            <a:r>
              <a:rPr lang="pl-PL" dirty="0" smtClean="0"/>
              <a:t>6.828221</a:t>
            </a:r>
            <a:r>
              <a:rPr lang="en-US" dirty="0" smtClean="0"/>
              <a:t>		</a:t>
            </a:r>
            <a:endParaRPr lang="pl-PL" dirty="0"/>
          </a:p>
          <a:p>
            <a:r>
              <a:rPr lang="pl-PL" dirty="0"/>
              <a:t>jake : </a:t>
            </a:r>
            <a:r>
              <a:rPr lang="pl-PL" dirty="0" smtClean="0"/>
              <a:t>5.80292</a:t>
            </a:r>
            <a:r>
              <a:rPr lang="en-US" dirty="0" smtClean="0"/>
              <a:t>	</a:t>
            </a:r>
            <a:endParaRPr lang="pl-PL" dirty="0"/>
          </a:p>
          <a:p>
            <a:r>
              <a:rPr lang="pl-PL" dirty="0"/>
              <a:t>macy : 6.3333335</a:t>
            </a:r>
          </a:p>
          <a:p>
            <a:r>
              <a:rPr lang="pl-PL" dirty="0"/>
              <a:t>melany : 4.716981</a:t>
            </a:r>
          </a:p>
          <a:p>
            <a:r>
              <a:rPr lang="pl-PL" dirty="0"/>
              <a:t>ariel :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111</TotalTime>
  <Words>302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Topic Control </vt:lpstr>
      <vt:lpstr>Dataset and Ground truth</vt:lpstr>
      <vt:lpstr>Features Chosen</vt:lpstr>
      <vt:lpstr>Named Entities</vt:lpstr>
      <vt:lpstr>Hypothesis</vt:lpstr>
      <vt:lpstr>Turn Count </vt:lpstr>
      <vt:lpstr>Local Topic Introductions</vt:lpstr>
      <vt:lpstr>Cite-Score</vt:lpstr>
      <vt:lpstr>Turn-Length</vt:lpstr>
      <vt:lpstr>Methodology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Control Project Progress</dc:title>
  <dc:creator>Akash</dc:creator>
  <cp:lastModifiedBy>Akash</cp:lastModifiedBy>
  <cp:revision>19</cp:revision>
  <dcterms:created xsi:type="dcterms:W3CDTF">2006-08-16T00:00:00Z</dcterms:created>
  <dcterms:modified xsi:type="dcterms:W3CDTF">2016-04-28T03:34:13Z</dcterms:modified>
</cp:coreProperties>
</file>