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6" name="文本框"/>
          <p:cNvSpPr>
            <a:spLocks noChangeAspect="1" noRot="1"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5" name="文本框"/>
          <p:cNvSpPr>
            <a:spLocks noChangeAspect="1" noRot="1"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7" name="文本框"/>
          <p:cNvSpPr>
            <a:spLocks noChangeAspect="1" noRot="1" noGrp="1"/>
          </p:cNvSpPr>
          <p:nvPr>
            <p:ph type="sldImg"/>
          </p:nvPr>
        </p:nvSpPr>
        <p:spPr/>
      </p:sp>
      <p:sp>
        <p:nvSpPr>
          <p:cNvPr id="1048638" name="文本框"/>
          <p:cNvSpPr>
            <a:spLocks noGrp="1"/>
          </p:cNvSpPr>
          <p:nvPr>
            <p:ph type="body" idx="1"/>
          </p:nvPr>
        </p:nvSpPr>
        <p:spPr/>
        <p:txBody>
          <a:bodyPr/>
          <a:p>
            <a:endParaRPr altLang="en-US" lang="zh-CN"/>
          </a:p>
        </p:txBody>
      </p:sp>
      <p:sp>
        <p:nvSpPr>
          <p:cNvPr id="104863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7" name="文本框"/>
          <p:cNvSpPr>
            <a:spLocks noChangeAspect="1" noRot="1" noGrp="1"/>
          </p:cNvSpPr>
          <p:nvPr>
            <p:ph type="sldImg"/>
          </p:nvPr>
        </p:nvSpPr>
        <p:spPr/>
      </p:sp>
      <p:sp>
        <p:nvSpPr>
          <p:cNvPr id="1048658" name="文本框"/>
          <p:cNvSpPr>
            <a:spLocks noGrp="1"/>
          </p:cNvSpPr>
          <p:nvPr>
            <p:ph type="body" idx="1"/>
          </p:nvPr>
        </p:nvSpPr>
        <p:spPr/>
        <p:txBody>
          <a:bodyPr/>
          <a:p>
            <a:endParaRPr altLang="en-US" lang="zh-CN"/>
          </a:p>
        </p:txBody>
      </p:sp>
      <p:sp>
        <p:nvSpPr>
          <p:cNvPr id="104865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6" name="文本框"/>
          <p:cNvSpPr>
            <a:spLocks noChangeAspect="1" noRot="1" noGrp="1"/>
          </p:cNvSpPr>
          <p:nvPr>
            <p:ph type="sldImg"/>
          </p:nvPr>
        </p:nvSpPr>
        <p:spPr/>
      </p:sp>
      <p:sp>
        <p:nvSpPr>
          <p:cNvPr id="1048667" name="文本框"/>
          <p:cNvSpPr>
            <a:spLocks noGrp="1"/>
          </p:cNvSpPr>
          <p:nvPr>
            <p:ph type="body" idx="1"/>
          </p:nvPr>
        </p:nvSpPr>
        <p:spPr/>
        <p:txBody>
          <a:bodyPr/>
          <a:p>
            <a:endParaRPr altLang="en-US" lang="zh-CN"/>
          </a:p>
        </p:txBody>
      </p:sp>
      <p:sp>
        <p:nvSpPr>
          <p:cNvPr id="104866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5" name="文本框"/>
          <p:cNvSpPr>
            <a:spLocks noChangeAspect="1" noRot="1"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6" name="文本框"/>
          <p:cNvSpPr>
            <a:spLocks noChangeAspect="1" noRot="1" noGrp="1"/>
          </p:cNvSpPr>
          <p:nvPr>
            <p:ph type="sldImg"/>
          </p:nvPr>
        </p:nvSpPr>
        <p:spPr/>
      </p:sp>
      <p:sp>
        <p:nvSpPr>
          <p:cNvPr id="1048707" name="文本框"/>
          <p:cNvSpPr>
            <a:spLocks noGrp="1"/>
          </p:cNvSpPr>
          <p:nvPr>
            <p:ph type="body" idx="1"/>
          </p:nvPr>
        </p:nvSpPr>
        <p:spPr/>
        <p:txBody>
          <a:bodyPr/>
          <a:p>
            <a:endParaRPr altLang="en-US" lang="zh-CN"/>
          </a:p>
        </p:txBody>
      </p:sp>
      <p:sp>
        <p:nvSpPr>
          <p:cNvPr id="104870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304800"/>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3048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a:xfrm>
            <a:off x="755332" y="385444"/>
            <a:ext cx="10681335" cy="304801"/>
          </a:xfrm>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a:xfrm>
            <a:off x="10058400" y="1577340"/>
            <a:ext cx="1524000" cy="4526279"/>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8382000" y="274638"/>
            <a:ext cx="3048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953000" y="274638"/>
            <a:ext cx="15240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63753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396240"/>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82550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a:xfrm>
            <a:off x="755332" y="385444"/>
            <a:ext cx="10681335" cy="304801"/>
          </a:xfrm>
        </p:spPr>
        <p:txBody>
          <a:bodyPr/>
          <a:p>
            <a:r>
              <a:rPr altLang="en-US" lang="zh-CN" smtClean="0"/>
              <a:t>单击此处编辑母版标题样式</a:t>
            </a:r>
            <a:endParaRPr altLang="en-US" lang="zh-CN"/>
          </a:p>
        </p:txBody>
      </p:sp>
      <p:sp>
        <p:nvSpPr>
          <p:cNvPr id="1048767" name="文本框"/>
          <p:cNvSpPr>
            <a:spLocks noGrp="1"/>
          </p:cNvSpPr>
          <p:nvPr>
            <p:ph idx="1"/>
          </p:nvPr>
        </p:nvSpPr>
        <p:spPr>
          <a:xfrm>
            <a:off x="609600" y="1577340"/>
            <a:ext cx="10972800" cy="1524001"/>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698500"/>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4063999"/>
            <a:ext cx="7772400" cy="342901"/>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a:xfrm>
            <a:off x="755332" y="385444"/>
            <a:ext cx="10681335" cy="304801"/>
          </a:xfrm>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233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233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a:xfrm>
            <a:off x="755332" y="385444"/>
            <a:ext cx="10681335" cy="304801"/>
          </a:xfrm>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755775"/>
            <a:ext cx="4040188" cy="4191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1625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755775"/>
            <a:ext cx="4041775" cy="4191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1625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a:xfrm>
            <a:off x="755332" y="385444"/>
            <a:ext cx="10681335" cy="304801"/>
          </a:xfrm>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749299"/>
            <a:ext cx="3008313" cy="685801"/>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2133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2413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5024437"/>
            <a:ext cx="5486400" cy="342901"/>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2413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1523999" y="19665"/>
            <a:ext cx="7629525" cy="104521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2554541" y="3314150"/>
            <a:ext cx="8610599" cy="34442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en-IN" baseline="0" b="0" cap="none" dirty="0" sz="2400" i="0" kern="1200" lang="en-US" spc="0" strike="noStrike" u="none" smtClean="0">
                <a:solidFill>
                  <a:schemeClr val="tx1"/>
                </a:solidFill>
                <a:latin typeface="Calibri" charset="0"/>
                <a:ea typeface="宋体" charset="0"/>
                <a:cs typeface="Calibri" charset="0"/>
              </a:rPr>
              <a:t>ANBU THANGARAJ</a:t>
            </a:r>
            <a:r>
              <a:rPr altLang="en-IN" baseline="0" b="0" cap="none" dirty="0" sz="2400" i="0" kern="1200" lang="en-US" spc="0" strike="noStrike" u="none" smtClean="0">
                <a:solidFill>
                  <a:schemeClr val="tx1"/>
                </a:solidFill>
                <a:latin typeface="Calibri" charset="0"/>
                <a:ea typeface="宋体" charset="0"/>
                <a:cs typeface="Calibri" charset="0"/>
              </a:rPr>
              <a:t>.</a:t>
            </a:r>
            <a:r>
              <a:rPr altLang="en-IN" baseline="0" b="0" cap="none" dirty="0" sz="2400" i="0" kern="1200" lang="en-US" spc="0" strike="noStrike" u="none" smtClean="0">
                <a:solidFill>
                  <a:schemeClr val="tx1"/>
                </a:solidFill>
                <a:latin typeface="Calibri" charset="0"/>
                <a:ea typeface="宋体" charset="0"/>
                <a:cs typeface="Calibri" charset="0"/>
              </a:rPr>
              <a:t>S</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a:t>
            </a:r>
            <a:r>
              <a:rPr altLang="en-IN" baseline="0" b="0" cap="none" dirty="0" sz="2400" i="0" kern="1200" lang="en-US" spc="0" strike="noStrike" u="none" smtClean="0">
                <a:solidFill>
                  <a:schemeClr val="tx1"/>
                </a:solidFill>
                <a:latin typeface="Calibri" charset="0"/>
                <a:ea typeface="宋体" charset="0"/>
                <a:cs typeface="Calibri" charset="0"/>
              </a:rPr>
              <a:t>2413304180252100</a:t>
            </a:r>
            <a:r>
              <a:rPr altLang="en-IN" baseline="0" b="0" cap="none" dirty="0" sz="2400" i="0" kern="1200" lang="en-US" spc="0" strike="noStrike" u="none" smtClean="0">
                <a:solidFill>
                  <a:schemeClr val="tx1"/>
                </a:solidFill>
                <a:latin typeface="Calibri" charset="0"/>
                <a:ea typeface="宋体" charset="0"/>
                <a:cs typeface="Calibri" charset="0"/>
              </a:rPr>
              <a:t>5</a:t>
            </a:r>
            <a:r>
              <a:rPr altLang="en-IN" baseline="0" b="0" cap="none" dirty="0" sz="2400" i="0" kern="1200" lang="en-US" spc="0" strike="noStrike" u="none" smtClean="0">
                <a:solidFill>
                  <a:schemeClr val="tx1"/>
                </a:solidFill>
                <a:latin typeface="Calibri" charset="0"/>
                <a:ea typeface="宋体" charset="0"/>
                <a:cs typeface="Calibri" charset="0"/>
              </a:rPr>
              <a:t>a</a:t>
            </a:r>
            <a:r>
              <a:rPr altLang="en-IN" baseline="0" b="0" cap="none" dirty="0" sz="2400" i="0" kern="1200" lang="en-US" spc="0" strike="noStrike" u="none" smtClean="0">
                <a:solidFill>
                  <a:schemeClr val="tx1"/>
                </a:solidFill>
                <a:latin typeface="Calibri" charset="0"/>
                <a:ea typeface="宋体" charset="0"/>
                <a:cs typeface="Calibri" charset="0"/>
              </a:rPr>
              <a:t>s</a:t>
            </a:r>
            <a:r>
              <a:rPr altLang="en-IN" baseline="0" b="0" cap="none" dirty="0" sz="2400" i="0" kern="1200" lang="en-US" spc="0" strike="noStrike" u="none" smtClean="0">
                <a:solidFill>
                  <a:schemeClr val="tx1"/>
                </a:solidFill>
                <a:latin typeface="Calibri" charset="0"/>
                <a:ea typeface="宋体" charset="0"/>
                <a:cs typeface="Calibri" charset="0"/>
              </a:rPr>
              <a:t>anm30430421424ucs00</a:t>
            </a:r>
            <a:r>
              <a:rPr altLang="en-IN" baseline="0" b="0" cap="none" dirty="0" sz="2400" i="0" kern="1200" lang="en-US" spc="0" strike="noStrike" u="none" smtClean="0">
                <a:solidFill>
                  <a:schemeClr val="tx1"/>
                </a:solidFill>
                <a:latin typeface="Calibri" charset="0"/>
                <a:ea typeface="宋体" charset="0"/>
                <a:cs typeface="Calibri" charset="0"/>
              </a:rPr>
              <a:t>5</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3" name="文本框"/>
          <p:cNvSpPr>
            <a:spLocks noGrp="1"/>
          </p:cNvSpPr>
          <p:nvPr>
            <p:ph type="title"/>
          </p:nvPr>
        </p:nvSpPr>
        <p:spPr>
          <a:xfrm>
            <a:off x="739774" y="654938"/>
            <a:ext cx="8480425" cy="7404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714" name="矩形"/>
          <p:cNvSpPr/>
          <p:nvPr/>
        </p:nvSpPr>
        <p:spPr>
          <a:xfrm>
            <a:off x="11277218" y="6473336"/>
            <a:ext cx="228600"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5" name="矩形"/>
          <p:cNvSpPr/>
          <p:nvPr/>
        </p:nvSpPr>
        <p:spPr>
          <a:xfrm>
            <a:off x="2743200" y="2354703"/>
            <a:ext cx="8534019" cy="92608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1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文本框"/>
          <p:cNvSpPr>
            <a:spLocks noGrp="1"/>
          </p:cNvSpPr>
          <p:nvPr>
            <p:ph type="title"/>
          </p:nvPr>
        </p:nvSpPr>
        <p:spPr>
          <a:xfrm>
            <a:off x="755332" y="385444"/>
            <a:ext cx="4578668" cy="8388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11277218" y="6473336"/>
            <a:ext cx="228600"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3050038" y="2834948"/>
            <a:ext cx="6100074" cy="131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8" name="Title 2"/>
          <p:cNvSpPr>
            <a:spLocks noGrp="1"/>
          </p:cNvSpPr>
          <p:nvPr>
            <p:ph type="title"/>
          </p:nvPr>
        </p:nvSpPr>
        <p:spPr>
          <a:xfrm>
            <a:off x="3195573" y="2067305"/>
            <a:ext cx="5800851" cy="916940"/>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729" name="Text Placeholder 3"/>
          <p:cNvSpPr>
            <a:spLocks noGrp="1"/>
          </p:cNvSpPr>
          <p:nvPr>
            <p:ph type="body" idx="4"/>
          </p:nvPr>
        </p:nvSpPr>
        <p:spPr>
          <a:xfrm>
            <a:off x="1828800" y="3840480"/>
            <a:ext cx="8534401" cy="929639"/>
          </a:xfrm>
        </p:spPr>
        <p:txBody>
          <a:bodyPr/>
          <a:p>
            <a:r>
              <a:rPr altLang="en-IN" dirty="0" sz="2400" lang="en-US"/>
              <a:t>https://github.com/akashajith7639157156-code/Anbu-thangaraj.s/new/main</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sp>
        <p:nvSpPr>
          <p:cNvPr id="104863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4" name="文本框"/>
          <p:cNvSpPr>
            <a:spLocks noGrp="1"/>
          </p:cNvSpPr>
          <p:nvPr>
            <p:ph type="title"/>
          </p:nvPr>
        </p:nvSpPr>
        <p:spPr>
          <a:xfrm>
            <a:off x="739774" y="829626"/>
            <a:ext cx="3909695" cy="7404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35"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36" name="矩形"/>
          <p:cNvSpPr/>
          <p:nvPr/>
        </p:nvSpPr>
        <p:spPr>
          <a:xfrm>
            <a:off x="3048354" y="2691396"/>
            <a:ext cx="6096706" cy="1920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8" name=""/>
        <p:cNvGrpSpPr/>
        <p:nvPr/>
      </p:nvGrpSpPr>
      <p:grpSpPr>
        <a:xfrm>
          <a:off x="0" y="0"/>
          <a:ext cx="0" cy="0"/>
          <a:chOff x="0" y="0"/>
          <a:chExt cx="0" cy="0"/>
        </a:xfrm>
      </p:grpSpPr>
      <p:sp>
        <p:nvSpPr>
          <p:cNvPr id="1048640"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4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1"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52"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53"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0"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54" name="文本框"/>
          <p:cNvSpPr>
            <a:spLocks noGrp="1"/>
          </p:cNvSpPr>
          <p:nvPr>
            <p:ph type="title"/>
          </p:nvPr>
        </p:nvSpPr>
        <p:spPr>
          <a:xfrm>
            <a:off x="739774" y="445387"/>
            <a:ext cx="2357120" cy="8388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55"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6" name="矩形"/>
          <p:cNvSpPr/>
          <p:nvPr/>
        </p:nvSpPr>
        <p:spPr>
          <a:xfrm>
            <a:off x="2509806" y="1041533"/>
            <a:ext cx="5029200" cy="5400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6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6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3" name="文本框"/>
          <p:cNvSpPr>
            <a:spLocks noGrp="1"/>
          </p:cNvSpPr>
          <p:nvPr>
            <p:ph type="title"/>
          </p:nvPr>
        </p:nvSpPr>
        <p:spPr>
          <a:xfrm>
            <a:off x="834071" y="575055"/>
            <a:ext cx="5636895" cy="1464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64"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5" name="矩形"/>
          <p:cNvSpPr/>
          <p:nvPr/>
        </p:nvSpPr>
        <p:spPr>
          <a:xfrm>
            <a:off x="3050038" y="2280950"/>
            <a:ext cx="6100074" cy="2834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grpSp>
        <p:nvGrpSpPr>
          <p:cNvPr id="48" name="组合"/>
          <p:cNvGrpSpPr/>
          <p:nvPr/>
        </p:nvGrpSpPr>
        <p:grpSpPr>
          <a:xfrm>
            <a:off x="8658225" y="2647950"/>
            <a:ext cx="3533775" cy="3810000"/>
            <a:chOff x="8658225" y="2647950"/>
            <a:chExt cx="3533775" cy="3810000"/>
          </a:xfrm>
        </p:grpSpPr>
        <p:sp>
          <p:nvSpPr>
            <p:cNvPr id="104866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a:off x="739774" y="829626"/>
            <a:ext cx="5263514" cy="1464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3"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4" name="矩形"/>
          <p:cNvSpPr/>
          <p:nvPr/>
        </p:nvSpPr>
        <p:spPr>
          <a:xfrm>
            <a:off x="3050038" y="2696448"/>
            <a:ext cx="6100074" cy="1615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7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1" name="文本框"/>
          <p:cNvSpPr>
            <a:spLocks noGrp="1"/>
          </p:cNvSpPr>
          <p:nvPr>
            <p:ph type="title"/>
          </p:nvPr>
        </p:nvSpPr>
        <p:spPr>
          <a:xfrm>
            <a:off x="699452" y="891793"/>
            <a:ext cx="5014595" cy="5626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82"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3" name="矩形"/>
          <p:cNvSpPr/>
          <p:nvPr/>
        </p:nvSpPr>
        <p:spPr>
          <a:xfrm>
            <a:off x="3050038" y="2280950"/>
            <a:ext cx="6100074" cy="2834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558165" y="857885"/>
            <a:ext cx="9763125" cy="6356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974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3050038" y="2003950"/>
            <a:ext cx="6100074" cy="3444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97" name="矩形"/>
          <p:cNvSpPr/>
          <p:nvPr/>
        </p:nvSpPr>
        <p:spPr>
          <a:xfrm>
            <a:off x="11277218" y="6473336"/>
            <a:ext cx="228600"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98" name="矩形"/>
          <p:cNvSpPr/>
          <p:nvPr/>
        </p:nvSpPr>
        <p:spPr>
          <a:xfrm>
            <a:off x="739774" y="291147"/>
            <a:ext cx="8794750" cy="7118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699"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0" name="矩形"/>
          <p:cNvSpPr/>
          <p:nvPr/>
        </p:nvSpPr>
        <p:spPr>
          <a:xfrm>
            <a:off x="3050038" y="2142451"/>
            <a:ext cx="6100074" cy="313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04" name="文本框"/>
          <p:cNvSpPr>
            <a:spLocks noGrp="1"/>
          </p:cNvSpPr>
          <p:nvPr>
            <p:ph type="title"/>
          </p:nvPr>
        </p:nvSpPr>
        <p:spPr>
          <a:xfrm>
            <a:off x="755332" y="385444"/>
            <a:ext cx="10681335" cy="9169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05" name="矩形"/>
          <p:cNvSpPr/>
          <p:nvPr/>
        </p:nvSpPr>
        <p:spPr>
          <a:xfrm>
            <a:off x="3050038" y="2142451"/>
            <a:ext cx="6100074" cy="3444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2024-03-27T08:07:22Z</dcterms:created>
  <dcterms:modified xsi:type="dcterms:W3CDTF">2025-09-08T18:54:39Z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7c21f61643964113b225a814ffa34103</vt:lpwstr>
  </property>
</Properties>
</file>