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6-EF48-AA0F-20F98863DCE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6-EF48-AA0F-20F98863DCE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6-EF48-AA0F-20F98863DCE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96-EF48-AA0F-20F98863DCE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96-EF48-AA0F-20F98863DC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6" name="Shape 419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7" name="Google Shape;419430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8" name="Google Shape;419430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09" name="Google Shape;419430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0" name="Google Shape;419431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1" name="Google Shape;419431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 txBox="1"/>
          <p:nvPr>
            <p:ph type="ctrTitle"/>
          </p:nvPr>
        </p:nvSpPr>
        <p:spPr>
          <a:xfrm>
            <a:off x="-2286000" y="609600"/>
            <a:ext cx="11504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4194313" name="Google Shape;41943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4" name="Google Shape;419431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94315" name="Google Shape;4194315;p1"/>
          <p:cNvSpPr txBox="1"/>
          <p:nvPr/>
        </p:nvSpPr>
        <p:spPr>
          <a:xfrm>
            <a:off x="876299" y="2823150"/>
            <a:ext cx="8953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Akash.S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312217248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B.COM (G)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Sri Malolan College of Arts And Science Maduranthakam-1661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