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1" name="TextBox 13"/>
          <p:cNvSpPr txBox="1"/>
          <p:nvPr/>
        </p:nvSpPr>
        <p:spPr>
          <a:xfrm>
            <a:off x="2295524" y="3359785"/>
            <a:ext cx="7706896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D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,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dirty="0" sz="2400" lang="en-US"/>
              <a:t>COLLEGE/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400120" y="1291153"/>
            <a:ext cx="3297826" cy="3137294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264466" y="1293747"/>
            <a:ext cx="3950368" cy="3273391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438287" y="4780491"/>
            <a:ext cx="7838888" cy="188071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57" y="13300"/>
            <a:ext cx="11382827" cy="1421960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1499799"/>
            <a:ext cx="11325387" cy="1182360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2744990"/>
            <a:ext cx="11385470" cy="1047467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0" y="3863930"/>
            <a:ext cx="11449129" cy="1423136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0" y="5357354"/>
            <a:ext cx="11412815" cy="318381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755332" y="1341673"/>
            <a:ext cx="4572000" cy="510541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755332" y="1771796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Final thoughts, learning outcomes, and
project impact.
Future scope (what can be improved/added later).
</a:t>
            </a:r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: This system reduces manual
errors in attendance and can be expanded with cloud integration for large institutions.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3"/>
          <p:cNvSpPr txBox="1"/>
          <p:nvPr/>
        </p:nvSpPr>
        <p:spPr>
          <a:xfrm>
            <a:off x="622289" y="1203961"/>
            <a:ext cx="7706896" cy="891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HU</a:t>
            </a:r>
            <a:r>
              <a:rPr altLang="en-IN" lang="en-US"/>
              <a:t> </a:t>
            </a:r>
            <a:r>
              <a:rPr altLang="en-IN" lang="en-US"/>
              <a:t>B</a:t>
            </a:r>
            <a:r>
              <a:rPr altLang="en-IN" lang="en-US"/>
              <a:t> </a:t>
            </a:r>
            <a:r>
              <a:rPr altLang="en-IN" lang="en-US"/>
              <a:t>L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K</a:t>
            </a:r>
            <a:r>
              <a:rPr altLang="en-IN" lang="en-US"/>
              <a:t> </a:t>
            </a:r>
            <a:endParaRPr altLang="en-US" lang="zh-CN"/>
          </a:p>
          <a:p>
            <a:endParaRPr altLang="en-US" lang="zh-CN"/>
          </a:p>
          <a:p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E</a:t>
            </a:r>
            <a:r>
              <a:rPr altLang="en-IN" lang="en-US"/>
              <a:t>X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 </a:t>
            </a:r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HU</a:t>
            </a:r>
            <a:r>
              <a:rPr altLang="en-IN" lang="en-US"/>
              <a:t> </a:t>
            </a:r>
            <a:r>
              <a:rPr altLang="en-IN" lang="en-US"/>
              <a:t>B</a:t>
            </a:r>
            <a:endParaRPr altLang="en-US" lang="zh-CN"/>
          </a:p>
        </p:txBody>
      </p:sp>
      <p:sp>
        <p:nvSpPr>
          <p:cNvPr id="1048595" name=""/>
          <p:cNvSpPr txBox="1"/>
          <p:nvPr/>
        </p:nvSpPr>
        <p:spPr>
          <a:xfrm>
            <a:off x="387670" y="2080260"/>
            <a:ext cx="751982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https://github.com/akashakash80065-byte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/>
          <p:nvPr/>
        </p:nvSpPr>
        <p:spPr>
          <a:xfrm>
            <a:off x="908196" y="1626020"/>
            <a:ext cx="12204409" cy="339736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Title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A clear and concise name that reflects the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"Smart Attendance System using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145720" y="3400741"/>
            <a:ext cx="10417504" cy="7137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4" name="TextBox 13"/>
          <p:cNvSpPr txBox="1"/>
          <p:nvPr/>
        </p:nvSpPr>
        <p:spPr>
          <a:xfrm>
            <a:off x="834071" y="2019299"/>
            <a:ext cx="8610600" cy="7137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  <p:sp>
        <p:nvSpPr>
          <p:cNvPr id="1048675" name="TextBox 13"/>
          <p:cNvSpPr txBox="1"/>
          <p:nvPr/>
        </p:nvSpPr>
        <p:spPr>
          <a:xfrm>
            <a:off x="2554542" y="3314150"/>
            <a:ext cx="8610600" cy="358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48676" name="TextBox 13"/>
          <p:cNvSpPr txBox="1"/>
          <p:nvPr/>
        </p:nvSpPr>
        <p:spPr>
          <a:xfrm>
            <a:off x="676275" y="2019300"/>
            <a:ext cx="7706896" cy="358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/>
          </a:p>
        </p:txBody>
      </p:sp>
      <p:sp>
        <p:nvSpPr>
          <p:cNvPr id="1048677" name=""/>
          <p:cNvSpPr txBox="1"/>
          <p:nvPr/>
        </p:nvSpPr>
        <p:spPr>
          <a:xfrm>
            <a:off x="1119805" y="2327910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Define the main issue or challenge the project addresses.
Why is this problem important?
</a:t>
            </a:r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Manual attendance systems are
time-consuming and prone to errors.)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4" name="TextBox 13"/>
          <p:cNvSpPr txBox="1"/>
          <p:nvPr/>
        </p:nvSpPr>
        <p:spPr>
          <a:xfrm>
            <a:off x="739774" y="2246313"/>
            <a:ext cx="7706896" cy="3581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48685" name=""/>
          <p:cNvSpPr txBox="1"/>
          <p:nvPr/>
        </p:nvSpPr>
        <p:spPr>
          <a:xfrm>
            <a:off x="1085532" y="1727835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Brief summary of the project.Objectives and goals.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Scope of the project.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· </a:t>
            </a:r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This project automates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attendance by integrating Al-based face recognition for accuracy and efficiency.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1" name=""/>
          <p:cNvSpPr txBox="1"/>
          <p:nvPr/>
        </p:nvSpPr>
        <p:spPr>
          <a:xfrm>
            <a:off x="920749" y="2019300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Who will use this project?</a:t>
            </a:r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
oStudents
Teachers
o Educational institutions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7" name=""/>
          <p:cNvSpPr txBox="1"/>
          <p:nvPr/>
        </p:nvSpPr>
        <p:spPr>
          <a:xfrm>
            <a:off x="2819400" y="1737359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Mention software, programming
languages, and technologies used.·</a:t>
            </a:r>
            <a:r>
              <a:rPr altLang="en-IN"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
o Languages: Python, JavaScript
o Frameworks: Django, React oDatabases:MySQL, Firebase
oTools: VS Code, GitHub, Figma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70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2" name=""/>
          <p:cNvSpPr txBox="1"/>
          <p:nvPr/>
        </p:nvSpPr>
        <p:spPr>
          <a:xfrm>
            <a:off x="565149" y="1324387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Describe how the digital portfolio is
structured
 Visual design choices (colors, fonts, themes).
• Navigation flow
(homepage, about project, 
screenshots, results).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4" name=""/>
          <p:cNvSpPr txBox="1"/>
          <p:nvPr/>
        </p:nvSpPr>
        <p:spPr>
          <a:xfrm>
            <a:off x="755332" y="1109345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Describe how the digital portfolio is
structured
 Visual design choices (colors, fonts, themes).
• Navigation flow
(homepage, about project, 
screenshots, results).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2025-09-02T06:37:48Z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9011b079f39948598922b22ce14bc443</vt:lpwstr>
  </property>
</Properties>
</file>