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4C1F6D-A82E-403D-9998-E8BC28CC3CEE}" v="37" dt="2024-04-27T13:22:15.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2" d="100"/>
          <a:sy n="72" d="100"/>
        </p:scale>
        <p:origin x="110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arjun" userId="a06877180c166082" providerId="LiveId" clId="{184C1F6D-A82E-403D-9998-E8BC28CC3CEE}"/>
    <pc:docChg chg="undo redo custSel addSld delSld modSld sldOrd addSection delSection modSection">
      <pc:chgData name="akash arjun" userId="a06877180c166082" providerId="LiveId" clId="{184C1F6D-A82E-403D-9998-E8BC28CC3CEE}" dt="2024-04-27T13:23:50.651" v="480" actId="20577"/>
      <pc:docMkLst>
        <pc:docMk/>
      </pc:docMkLst>
      <pc:sldChg chg="addSp delSp modSp mod">
        <pc:chgData name="akash arjun" userId="a06877180c166082" providerId="LiveId" clId="{184C1F6D-A82E-403D-9998-E8BC28CC3CEE}" dt="2024-04-27T07:13:28.309" v="163" actId="1076"/>
        <pc:sldMkLst>
          <pc:docMk/>
          <pc:sldMk cId="3803881411" sldId="257"/>
        </pc:sldMkLst>
        <pc:spChg chg="add del">
          <ac:chgData name="akash arjun" userId="a06877180c166082" providerId="LiveId" clId="{184C1F6D-A82E-403D-9998-E8BC28CC3CEE}" dt="2024-04-27T07:12:24.097" v="77" actId="478"/>
          <ac:spMkLst>
            <pc:docMk/>
            <pc:sldMk cId="3803881411" sldId="257"/>
            <ac:spMk id="2" creationId="{9BD29071-6ED9-7862-2539-77D5784DE2A6}"/>
          </ac:spMkLst>
        </pc:spChg>
        <pc:spChg chg="add mod">
          <ac:chgData name="akash arjun" userId="a06877180c166082" providerId="LiveId" clId="{184C1F6D-A82E-403D-9998-E8BC28CC3CEE}" dt="2024-04-24T16:06:24.704" v="1" actId="1076"/>
          <ac:spMkLst>
            <pc:docMk/>
            <pc:sldMk cId="3803881411" sldId="257"/>
            <ac:spMk id="3" creationId="{7CE2D040-71D4-547D-FB05-C968D09EF00D}"/>
          </ac:spMkLst>
        </pc:spChg>
        <pc:spChg chg="add del mod">
          <ac:chgData name="akash arjun" userId="a06877180c166082" providerId="LiveId" clId="{184C1F6D-A82E-403D-9998-E8BC28CC3CEE}" dt="2024-04-27T07:12:25.576" v="78"/>
          <ac:spMkLst>
            <pc:docMk/>
            <pc:sldMk cId="3803881411" sldId="257"/>
            <ac:spMk id="4" creationId="{A660792A-B2B9-EF3F-6AD0-8C6E7BD95C50}"/>
          </ac:spMkLst>
        </pc:spChg>
        <pc:spChg chg="add del mod">
          <ac:chgData name="akash arjun" userId="a06877180c166082" providerId="LiveId" clId="{184C1F6D-A82E-403D-9998-E8BC28CC3CEE}" dt="2024-04-24T16:07:04.073" v="5"/>
          <ac:spMkLst>
            <pc:docMk/>
            <pc:sldMk cId="3803881411" sldId="257"/>
            <ac:spMk id="4" creationId="{B135CF26-2527-E8A2-7499-E8F08FF8778F}"/>
          </ac:spMkLst>
        </pc:spChg>
        <pc:spChg chg="add del mod">
          <ac:chgData name="akash arjun" userId="a06877180c166082" providerId="LiveId" clId="{184C1F6D-A82E-403D-9998-E8BC28CC3CEE}" dt="2024-04-27T07:13:10.493" v="160" actId="20577"/>
          <ac:spMkLst>
            <pc:docMk/>
            <pc:sldMk cId="3803881411" sldId="257"/>
            <ac:spMk id="5" creationId="{50922309-1E9B-8C47-135B-AA04EE86E8B1}"/>
          </ac:spMkLst>
        </pc:spChg>
        <pc:spChg chg="add mod">
          <ac:chgData name="akash arjun" userId="a06877180c166082" providerId="LiveId" clId="{184C1F6D-A82E-403D-9998-E8BC28CC3CEE}" dt="2024-04-27T07:13:28.309" v="163" actId="1076"/>
          <ac:spMkLst>
            <pc:docMk/>
            <pc:sldMk cId="3803881411" sldId="257"/>
            <ac:spMk id="6" creationId="{782C88A3-37F6-4816-771C-92606A939E5F}"/>
          </ac:spMkLst>
        </pc:spChg>
      </pc:sldChg>
      <pc:sldChg chg="addSp delSp modSp new mod">
        <pc:chgData name="akash arjun" userId="a06877180c166082" providerId="LiveId" clId="{184C1F6D-A82E-403D-9998-E8BC28CC3CEE}" dt="2024-04-25T07:25:03.893" v="73" actId="20577"/>
        <pc:sldMkLst>
          <pc:docMk/>
          <pc:sldMk cId="3064857305" sldId="258"/>
        </pc:sldMkLst>
        <pc:spChg chg="add del">
          <ac:chgData name="akash arjun" userId="a06877180c166082" providerId="LiveId" clId="{184C1F6D-A82E-403D-9998-E8BC28CC3CEE}" dt="2024-04-24T16:11:06.787" v="30" actId="22"/>
          <ac:spMkLst>
            <pc:docMk/>
            <pc:sldMk cId="3064857305" sldId="258"/>
            <ac:spMk id="3" creationId="{C3378BD6-D6CC-6232-AFFC-9386644A6CCA}"/>
          </ac:spMkLst>
        </pc:spChg>
        <pc:spChg chg="add mod">
          <ac:chgData name="akash arjun" userId="a06877180c166082" providerId="LiveId" clId="{184C1F6D-A82E-403D-9998-E8BC28CC3CEE}" dt="2024-04-24T16:24:52.501" v="71" actId="20577"/>
          <ac:spMkLst>
            <pc:docMk/>
            <pc:sldMk cId="3064857305" sldId="258"/>
            <ac:spMk id="5" creationId="{E3ED8BF3-90B1-D629-AB0F-A59DD7EC6274}"/>
          </ac:spMkLst>
        </pc:spChg>
        <pc:spChg chg="add mod">
          <ac:chgData name="akash arjun" userId="a06877180c166082" providerId="LiveId" clId="{184C1F6D-A82E-403D-9998-E8BC28CC3CEE}" dt="2024-04-25T07:25:03.893" v="73" actId="20577"/>
          <ac:spMkLst>
            <pc:docMk/>
            <pc:sldMk cId="3064857305" sldId="258"/>
            <ac:spMk id="7" creationId="{4F95FFCE-E090-8B79-07A7-302FE35F77F2}"/>
          </ac:spMkLst>
        </pc:spChg>
      </pc:sldChg>
      <pc:sldChg chg="addSp modSp new mod">
        <pc:chgData name="akash arjun" userId="a06877180c166082" providerId="LiveId" clId="{184C1F6D-A82E-403D-9998-E8BC28CC3CEE}" dt="2024-04-27T07:57:53.040" v="256" actId="1076"/>
        <pc:sldMkLst>
          <pc:docMk/>
          <pc:sldMk cId="857310261" sldId="259"/>
        </pc:sldMkLst>
        <pc:spChg chg="add mod">
          <ac:chgData name="akash arjun" userId="a06877180c166082" providerId="LiveId" clId="{184C1F6D-A82E-403D-9998-E8BC28CC3CEE}" dt="2024-04-27T07:44:13.866" v="250" actId="1076"/>
          <ac:spMkLst>
            <pc:docMk/>
            <pc:sldMk cId="857310261" sldId="259"/>
            <ac:spMk id="2" creationId="{B01050BC-5248-D08C-B16B-797E8E89F9FF}"/>
          </ac:spMkLst>
        </pc:spChg>
        <pc:spChg chg="add mod">
          <ac:chgData name="akash arjun" userId="a06877180c166082" providerId="LiveId" clId="{184C1F6D-A82E-403D-9998-E8BC28CC3CEE}" dt="2024-04-27T07:57:24.010" v="255" actId="1076"/>
          <ac:spMkLst>
            <pc:docMk/>
            <pc:sldMk cId="857310261" sldId="259"/>
            <ac:spMk id="4" creationId="{4F1403AF-D703-D732-BA55-0156773B2D4C}"/>
          </ac:spMkLst>
        </pc:spChg>
        <pc:spChg chg="add mod">
          <ac:chgData name="akash arjun" userId="a06877180c166082" providerId="LiveId" clId="{184C1F6D-A82E-403D-9998-E8BC28CC3CEE}" dt="2024-04-27T07:57:53.040" v="256" actId="1076"/>
          <ac:spMkLst>
            <pc:docMk/>
            <pc:sldMk cId="857310261" sldId="259"/>
            <ac:spMk id="5" creationId="{7A261D1B-B9FE-4FE8-EF38-B2BD176145A9}"/>
          </ac:spMkLst>
        </pc:spChg>
        <pc:picChg chg="add mod">
          <ac:chgData name="akash arjun" userId="a06877180c166082" providerId="LiveId" clId="{184C1F6D-A82E-403D-9998-E8BC28CC3CEE}" dt="2024-04-24T16:20:22.707" v="58" actId="14100"/>
          <ac:picMkLst>
            <pc:docMk/>
            <pc:sldMk cId="857310261" sldId="259"/>
            <ac:picMk id="3" creationId="{C8EAD29D-43E1-26B7-A0FC-1744C61D5B04}"/>
          </ac:picMkLst>
        </pc:picChg>
        <pc:picChg chg="add mod">
          <ac:chgData name="akash arjun" userId="a06877180c166082" providerId="LiveId" clId="{184C1F6D-A82E-403D-9998-E8BC28CC3CEE}" dt="2024-04-27T07:47:36.705" v="251" actId="14100"/>
          <ac:picMkLst>
            <pc:docMk/>
            <pc:sldMk cId="857310261" sldId="259"/>
            <ac:picMk id="7" creationId="{C88C5209-8572-4E81-1502-71D5A4FE0BD7}"/>
          </ac:picMkLst>
        </pc:picChg>
      </pc:sldChg>
      <pc:sldChg chg="addSp delSp modSp new mod">
        <pc:chgData name="akash arjun" userId="a06877180c166082" providerId="LiveId" clId="{184C1F6D-A82E-403D-9998-E8BC28CC3CEE}" dt="2024-04-27T12:26:32.082" v="347"/>
        <pc:sldMkLst>
          <pc:docMk/>
          <pc:sldMk cId="529898512" sldId="260"/>
        </pc:sldMkLst>
        <pc:spChg chg="add del">
          <ac:chgData name="akash arjun" userId="a06877180c166082" providerId="LiveId" clId="{184C1F6D-A82E-403D-9998-E8BC28CC3CEE}" dt="2024-04-27T07:59:32.519" v="263" actId="22"/>
          <ac:spMkLst>
            <pc:docMk/>
            <pc:sldMk cId="529898512" sldId="260"/>
            <ac:spMk id="3" creationId="{42319F8F-3CB1-7261-7DBD-55F67EA0E4CC}"/>
          </ac:spMkLst>
        </pc:spChg>
        <pc:spChg chg="add mod">
          <ac:chgData name="akash arjun" userId="a06877180c166082" providerId="LiveId" clId="{184C1F6D-A82E-403D-9998-E8BC28CC3CEE}" dt="2024-04-27T08:00:01.158" v="269" actId="1076"/>
          <ac:spMkLst>
            <pc:docMk/>
            <pc:sldMk cId="529898512" sldId="260"/>
            <ac:spMk id="5" creationId="{B4B74E9E-AF4D-76A2-C461-EFA025A9622A}"/>
          </ac:spMkLst>
        </pc:spChg>
        <pc:spChg chg="add del mod">
          <ac:chgData name="akash arjun" userId="a06877180c166082" providerId="LiveId" clId="{184C1F6D-A82E-403D-9998-E8BC28CC3CEE}" dt="2024-04-27T08:03:30.874" v="277" actId="478"/>
          <ac:spMkLst>
            <pc:docMk/>
            <pc:sldMk cId="529898512" sldId="260"/>
            <ac:spMk id="7" creationId="{FAFFC2F1-F21B-A51C-2D62-18620C965343}"/>
          </ac:spMkLst>
        </pc:spChg>
        <pc:spChg chg="add mod">
          <ac:chgData name="akash arjun" userId="a06877180c166082" providerId="LiveId" clId="{184C1F6D-A82E-403D-9998-E8BC28CC3CEE}" dt="2024-04-27T12:26:32.082" v="347"/>
          <ac:spMkLst>
            <pc:docMk/>
            <pc:sldMk cId="529898512" sldId="260"/>
            <ac:spMk id="8" creationId="{EBE32E83-302B-7314-3C38-6B443F00DBA4}"/>
          </ac:spMkLst>
        </pc:spChg>
      </pc:sldChg>
      <pc:sldChg chg="addSp modSp new del mod modClrScheme chgLayout">
        <pc:chgData name="akash arjun" userId="a06877180c166082" providerId="LiveId" clId="{184C1F6D-A82E-403D-9998-E8BC28CC3CEE}" dt="2024-04-27T12:38:07.143" v="350" actId="2696"/>
        <pc:sldMkLst>
          <pc:docMk/>
          <pc:sldMk cId="1432319520" sldId="261"/>
        </pc:sldMkLst>
        <pc:spChg chg="add mod">
          <ac:chgData name="akash arjun" userId="a06877180c166082" providerId="LiveId" clId="{184C1F6D-A82E-403D-9998-E8BC28CC3CEE}" dt="2024-04-27T12:37:41.397" v="349" actId="700"/>
          <ac:spMkLst>
            <pc:docMk/>
            <pc:sldMk cId="1432319520" sldId="261"/>
            <ac:spMk id="2" creationId="{D015C704-1EEE-D504-79F1-A2F3332217AC}"/>
          </ac:spMkLst>
        </pc:spChg>
        <pc:spChg chg="add mod">
          <ac:chgData name="akash arjun" userId="a06877180c166082" providerId="LiveId" clId="{184C1F6D-A82E-403D-9998-E8BC28CC3CEE}" dt="2024-04-27T12:37:41.397" v="349" actId="700"/>
          <ac:spMkLst>
            <pc:docMk/>
            <pc:sldMk cId="1432319520" sldId="261"/>
            <ac:spMk id="3" creationId="{B0C3C97F-A58C-5791-2E28-BA629034E69E}"/>
          </ac:spMkLst>
        </pc:spChg>
      </pc:sldChg>
      <pc:sldChg chg="addSp delSp modSp new mod ord">
        <pc:chgData name="akash arjun" userId="a06877180c166082" providerId="LiveId" clId="{184C1F6D-A82E-403D-9998-E8BC28CC3CEE}" dt="2024-04-27T12:54:20.480" v="406" actId="1076"/>
        <pc:sldMkLst>
          <pc:docMk/>
          <pc:sldMk cId="2315487381" sldId="261"/>
        </pc:sldMkLst>
        <pc:spChg chg="add mod">
          <ac:chgData name="akash arjun" userId="a06877180c166082" providerId="LiveId" clId="{184C1F6D-A82E-403D-9998-E8BC28CC3CEE}" dt="2024-04-27T12:48:45.222" v="384" actId="1076"/>
          <ac:spMkLst>
            <pc:docMk/>
            <pc:sldMk cId="2315487381" sldId="261"/>
            <ac:spMk id="2" creationId="{53BD5F38-AF60-3592-3406-94D802B7FD2B}"/>
          </ac:spMkLst>
        </pc:spChg>
        <pc:spChg chg="add mod">
          <ac:chgData name="akash arjun" userId="a06877180c166082" providerId="LiveId" clId="{184C1F6D-A82E-403D-9998-E8BC28CC3CEE}" dt="2024-04-27T12:52:03.401" v="401" actId="20577"/>
          <ac:spMkLst>
            <pc:docMk/>
            <pc:sldMk cId="2315487381" sldId="261"/>
            <ac:spMk id="4" creationId="{E6ADEEE0-E4BD-2DC7-D5BD-873428403813}"/>
          </ac:spMkLst>
        </pc:spChg>
        <pc:spChg chg="add del mod">
          <ac:chgData name="akash arjun" userId="a06877180c166082" providerId="LiveId" clId="{184C1F6D-A82E-403D-9998-E8BC28CC3CEE}" dt="2024-04-27T12:40:33.405" v="378" actId="478"/>
          <ac:spMkLst>
            <pc:docMk/>
            <pc:sldMk cId="2315487381" sldId="261"/>
            <ac:spMk id="6" creationId="{FF5E974C-5A70-08B7-8923-20C863E2D514}"/>
          </ac:spMkLst>
        </pc:spChg>
        <pc:spChg chg="add mod">
          <ac:chgData name="akash arjun" userId="a06877180c166082" providerId="LiveId" clId="{184C1F6D-A82E-403D-9998-E8BC28CC3CEE}" dt="2024-04-27T12:54:20.480" v="406" actId="1076"/>
          <ac:spMkLst>
            <pc:docMk/>
            <pc:sldMk cId="2315487381" sldId="261"/>
            <ac:spMk id="7" creationId="{C39E04F9-C942-0243-C128-DAE46FAFDD5D}"/>
          </ac:spMkLst>
        </pc:spChg>
        <pc:spChg chg="add mod">
          <ac:chgData name="akash arjun" userId="a06877180c166082" providerId="LiveId" clId="{184C1F6D-A82E-403D-9998-E8BC28CC3CEE}" dt="2024-04-27T12:54:12.427" v="404" actId="1076"/>
          <ac:spMkLst>
            <pc:docMk/>
            <pc:sldMk cId="2315487381" sldId="261"/>
            <ac:spMk id="9" creationId="{4F563B8B-73BF-852B-BBEA-941565853C36}"/>
          </ac:spMkLst>
        </pc:spChg>
      </pc:sldChg>
      <pc:sldChg chg="addSp modSp new mod">
        <pc:chgData name="akash arjun" userId="a06877180c166082" providerId="LiveId" clId="{184C1F6D-A82E-403D-9998-E8BC28CC3CEE}" dt="2024-04-27T13:07:49.301" v="444" actId="1076"/>
        <pc:sldMkLst>
          <pc:docMk/>
          <pc:sldMk cId="1172908977" sldId="262"/>
        </pc:sldMkLst>
        <pc:spChg chg="add mod">
          <ac:chgData name="akash arjun" userId="a06877180c166082" providerId="LiveId" clId="{184C1F6D-A82E-403D-9998-E8BC28CC3CEE}" dt="2024-04-27T13:07:25.799" v="440" actId="14100"/>
          <ac:spMkLst>
            <pc:docMk/>
            <pc:sldMk cId="1172908977" sldId="262"/>
            <ac:spMk id="4" creationId="{90C4113E-A973-744B-1A5F-357F1BA5EDEA}"/>
          </ac:spMkLst>
        </pc:spChg>
        <pc:picChg chg="add mod">
          <ac:chgData name="akash arjun" userId="a06877180c166082" providerId="LiveId" clId="{184C1F6D-A82E-403D-9998-E8BC28CC3CEE}" dt="2024-04-27T13:07:49.301" v="444" actId="1076"/>
          <ac:picMkLst>
            <pc:docMk/>
            <pc:sldMk cId="1172908977" sldId="262"/>
            <ac:picMk id="3" creationId="{4233E5B6-B299-2461-3F5A-D4F0F8D641CE}"/>
          </ac:picMkLst>
        </pc:picChg>
      </pc:sldChg>
      <pc:sldChg chg="addSp modSp new mod">
        <pc:chgData name="akash arjun" userId="a06877180c166082" providerId="LiveId" clId="{184C1F6D-A82E-403D-9998-E8BC28CC3CEE}" dt="2024-04-27T13:23:50.651" v="480" actId="20577"/>
        <pc:sldMkLst>
          <pc:docMk/>
          <pc:sldMk cId="4169807864" sldId="263"/>
        </pc:sldMkLst>
        <pc:spChg chg="add mod">
          <ac:chgData name="akash arjun" userId="a06877180c166082" providerId="LiveId" clId="{184C1F6D-A82E-403D-9998-E8BC28CC3CEE}" dt="2024-04-27T13:11:25.352" v="465" actId="20577"/>
          <ac:spMkLst>
            <pc:docMk/>
            <pc:sldMk cId="4169807864" sldId="263"/>
            <ac:spMk id="3" creationId="{A364A1A2-0AA7-7A2A-D743-CF09A57D8996}"/>
          </ac:spMkLst>
        </pc:spChg>
        <pc:spChg chg="add mod">
          <ac:chgData name="akash arjun" userId="a06877180c166082" providerId="LiveId" clId="{184C1F6D-A82E-403D-9998-E8BC28CC3CEE}" dt="2024-04-27T13:23:50.651" v="480" actId="20577"/>
          <ac:spMkLst>
            <pc:docMk/>
            <pc:sldMk cId="4169807864" sldId="263"/>
            <ac:spMk id="4" creationId="{785ADAAA-B8DD-6887-9980-3EBF850320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BE1E0-7144-421A-A472-39C8521B3005}" type="datetimeFigureOut">
              <a:rPr lang="en-US" smtClean="0"/>
              <a:t>4/27/2024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42F76-8A2F-41BA-A2EF-7F904A96C9F1}" type="slidenum">
              <a:rPr lang="en-US" smtClean="0"/>
              <a:t>‹#›</a:t>
            </a:fld>
            <a:endParaRPr lang="en-US"/>
          </a:p>
        </p:txBody>
      </p:sp>
    </p:spTree>
    <p:extLst>
      <p:ext uri="{BB962C8B-B14F-4D97-AF65-F5344CB8AC3E}">
        <p14:creationId xmlns:p14="http://schemas.microsoft.com/office/powerpoint/2010/main" val="157238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242F76-8A2F-41BA-A2EF-7F904A96C9F1}" type="slidenum">
              <a:rPr lang="en-US" smtClean="0"/>
              <a:t>4</a:t>
            </a:fld>
            <a:endParaRPr lang="en-US"/>
          </a:p>
        </p:txBody>
      </p:sp>
    </p:spTree>
    <p:extLst>
      <p:ext uri="{BB962C8B-B14F-4D97-AF65-F5344CB8AC3E}">
        <p14:creationId xmlns:p14="http://schemas.microsoft.com/office/powerpoint/2010/main" val="41997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51DF-9349-C2F7-1D4E-48C1C28B7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B44544-6BD4-ABD2-6BD5-BC24651CB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8DBA17-A40C-5E1D-7703-1B7C5ACE4088}"/>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5" name="Footer Placeholder 4">
            <a:extLst>
              <a:ext uri="{FF2B5EF4-FFF2-40B4-BE49-F238E27FC236}">
                <a16:creationId xmlns:a16="http://schemas.microsoft.com/office/drawing/2014/main" id="{5CDA4CEB-0FB3-C071-7B06-055342BB3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AE78-4328-46EA-531F-5CAB8DBB38D0}"/>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3565249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5B06-D98E-A5FA-DBB0-D706C1E544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5E35B9-4467-B013-5F7B-3DCEBD9BB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4935C-A611-A24F-2FCF-4D58C38D48F4}"/>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5" name="Footer Placeholder 4">
            <a:extLst>
              <a:ext uri="{FF2B5EF4-FFF2-40B4-BE49-F238E27FC236}">
                <a16:creationId xmlns:a16="http://schemas.microsoft.com/office/drawing/2014/main" id="{5AF0E609-9111-E31D-2696-57D91F7FE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4AB6F-9CD6-E343-D883-5ACF318A312A}"/>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218634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7C1A3A-5295-A23E-6812-E54ADCC6DA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E8694-3751-A54C-D474-B1531E158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B6D64-0B6E-435F-1C41-B80FF0C7441F}"/>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5" name="Footer Placeholder 4">
            <a:extLst>
              <a:ext uri="{FF2B5EF4-FFF2-40B4-BE49-F238E27FC236}">
                <a16:creationId xmlns:a16="http://schemas.microsoft.com/office/drawing/2014/main" id="{506021E4-9664-E0A3-F01D-5346D10B8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F1487-E7D7-05A5-E35E-73D37F7B6FC2}"/>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157997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187D-1C83-3CF4-F60A-E55F3C49F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8ADBD9-F33A-CEA9-84F8-8948E940C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4BEBF-71DE-0F50-B0D2-6D3BDFBE40E4}"/>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5" name="Footer Placeholder 4">
            <a:extLst>
              <a:ext uri="{FF2B5EF4-FFF2-40B4-BE49-F238E27FC236}">
                <a16:creationId xmlns:a16="http://schemas.microsoft.com/office/drawing/2014/main" id="{AB8B7CE6-2ED3-E3CB-8A9A-2100D7183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31F59B-8729-C022-5910-D60DFECF3836}"/>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3144444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3170-8E81-D1A0-23F9-0C9F5C2EF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FFFE5-7D21-B0AA-D049-5F54050B4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56EF3-E86C-87CB-7FB7-3D3D84730EDE}"/>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5" name="Footer Placeholder 4">
            <a:extLst>
              <a:ext uri="{FF2B5EF4-FFF2-40B4-BE49-F238E27FC236}">
                <a16:creationId xmlns:a16="http://schemas.microsoft.com/office/drawing/2014/main" id="{B6314252-9DC5-4D29-54EB-BF7ABE813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684FB-FF7D-FF1F-23EC-571FFA68AE1D}"/>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84128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2DB1F-61C4-8CA7-CD05-3294E46CD3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C8803-3EB6-767A-D80C-76BDBDA915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8B36C-7151-805E-7819-850CDADD61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BF868-C0A0-2F74-A341-7930531BAD3E}"/>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6" name="Footer Placeholder 5">
            <a:extLst>
              <a:ext uri="{FF2B5EF4-FFF2-40B4-BE49-F238E27FC236}">
                <a16:creationId xmlns:a16="http://schemas.microsoft.com/office/drawing/2014/main" id="{DF798A0A-18AB-F7F4-0C5F-66EB54BD1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B86C6-15BC-25C7-B216-F194A77E04F4}"/>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69880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9038-587D-A64E-EAD2-4F5276F71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026B45-C26A-9725-FE09-2056FAD51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9CB89-0AE4-D790-525C-DBC9E61142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B1F967-3A49-79C8-F819-C0079283A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6A4F33-EF00-4B6B-CB4E-5A275BDB2F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FB919-AC98-FD46-5A7C-A19EFCF20DF8}"/>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8" name="Footer Placeholder 7">
            <a:extLst>
              <a:ext uri="{FF2B5EF4-FFF2-40B4-BE49-F238E27FC236}">
                <a16:creationId xmlns:a16="http://schemas.microsoft.com/office/drawing/2014/main" id="{1182EF77-7806-F164-B33A-52DDC47050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E0E0C-B4A4-F0F2-26FD-6E6FD89DF53B}"/>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135606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6F8BD-2101-B545-0F96-07EDB106D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C5CE3A-5753-2695-0D08-BA20CA9425A4}"/>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4" name="Footer Placeholder 3">
            <a:extLst>
              <a:ext uri="{FF2B5EF4-FFF2-40B4-BE49-F238E27FC236}">
                <a16:creationId xmlns:a16="http://schemas.microsoft.com/office/drawing/2014/main" id="{5EAD593B-D020-54D7-F4CD-FFC3B7A49B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4F3519-22C8-094C-1619-B265C9F11C5C}"/>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370236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97253-33FC-237F-6D36-016DA600DD91}"/>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3" name="Footer Placeholder 2">
            <a:extLst>
              <a:ext uri="{FF2B5EF4-FFF2-40B4-BE49-F238E27FC236}">
                <a16:creationId xmlns:a16="http://schemas.microsoft.com/office/drawing/2014/main" id="{27B7F50E-C82D-DF17-E488-7F5BDA681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AF997C-4986-8A4B-01E4-13B55B10E6AC}"/>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426096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BF46-3645-EE2A-17F1-78196B03E1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93162F-BCE8-0091-5908-0DB385DAD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AC72A0-8F08-DF46-A693-CF7C79D5C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A4048-A11B-FC98-DA1D-E052D5023665}"/>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6" name="Footer Placeholder 5">
            <a:extLst>
              <a:ext uri="{FF2B5EF4-FFF2-40B4-BE49-F238E27FC236}">
                <a16:creationId xmlns:a16="http://schemas.microsoft.com/office/drawing/2014/main" id="{914B3B17-4A86-E7D3-65E9-FF216E913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D0975A-30DA-5EB2-9110-86E0569AA73E}"/>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126339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6B53-C8AB-DAEB-45B0-3F653CA3A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18FA1D-FCC4-B887-E0C2-4CA7BE195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CD1DC1-6F7C-4053-FA35-48EDED3CC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DC487-F4F3-A9F5-54E2-F3832E0CB520}"/>
              </a:ext>
            </a:extLst>
          </p:cNvPr>
          <p:cNvSpPr>
            <a:spLocks noGrp="1"/>
          </p:cNvSpPr>
          <p:nvPr>
            <p:ph type="dt" sz="half" idx="10"/>
          </p:nvPr>
        </p:nvSpPr>
        <p:spPr/>
        <p:txBody>
          <a:bodyPr/>
          <a:lstStyle/>
          <a:p>
            <a:fld id="{AF37218B-3634-4D96-92EF-37EF38D9EE48}" type="datetimeFigureOut">
              <a:rPr lang="en-US" smtClean="0"/>
              <a:t>4/27/2024</a:t>
            </a:fld>
            <a:endParaRPr lang="en-US"/>
          </a:p>
        </p:txBody>
      </p:sp>
      <p:sp>
        <p:nvSpPr>
          <p:cNvPr id="6" name="Footer Placeholder 5">
            <a:extLst>
              <a:ext uri="{FF2B5EF4-FFF2-40B4-BE49-F238E27FC236}">
                <a16:creationId xmlns:a16="http://schemas.microsoft.com/office/drawing/2014/main" id="{2752C1CA-1C3E-9850-F805-D67422CF5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B3D08-76D9-4EFE-EA7B-98ED03E7DFB2}"/>
              </a:ext>
            </a:extLst>
          </p:cNvPr>
          <p:cNvSpPr>
            <a:spLocks noGrp="1"/>
          </p:cNvSpPr>
          <p:nvPr>
            <p:ph type="sldNum" sz="quarter" idx="12"/>
          </p:nvPr>
        </p:nvSpPr>
        <p:spPr/>
        <p:txBody>
          <a:bodyPr/>
          <a:lstStyle/>
          <a:p>
            <a:fld id="{33AC8ED2-5F42-49DC-981C-DFE1A8617A27}" type="slidenum">
              <a:rPr lang="en-US" smtClean="0"/>
              <a:t>‹#›</a:t>
            </a:fld>
            <a:endParaRPr lang="en-US"/>
          </a:p>
        </p:txBody>
      </p:sp>
    </p:spTree>
    <p:extLst>
      <p:ext uri="{BB962C8B-B14F-4D97-AF65-F5344CB8AC3E}">
        <p14:creationId xmlns:p14="http://schemas.microsoft.com/office/powerpoint/2010/main" val="68025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6A6672-919F-32E0-F534-456A28EE6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49E1E-FB3B-474B-A9EC-2A59010B5D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6EF21-E074-66D2-CCA1-C7EF89E4D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7218B-3634-4D96-92EF-37EF38D9EE48}" type="datetimeFigureOut">
              <a:rPr lang="en-US" smtClean="0"/>
              <a:t>4/27/2024</a:t>
            </a:fld>
            <a:endParaRPr lang="en-US"/>
          </a:p>
        </p:txBody>
      </p:sp>
      <p:sp>
        <p:nvSpPr>
          <p:cNvPr id="5" name="Footer Placeholder 4">
            <a:extLst>
              <a:ext uri="{FF2B5EF4-FFF2-40B4-BE49-F238E27FC236}">
                <a16:creationId xmlns:a16="http://schemas.microsoft.com/office/drawing/2014/main" id="{78B86F91-A39C-7B72-A1E9-5139AB742E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C3EB6B-9636-84BE-E21A-EE28D55E5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C8ED2-5F42-49DC-981C-DFE1A8617A27}" type="slidenum">
              <a:rPr lang="en-US" smtClean="0"/>
              <a:t>‹#›</a:t>
            </a:fld>
            <a:endParaRPr lang="en-US"/>
          </a:p>
        </p:txBody>
      </p:sp>
    </p:spTree>
    <p:extLst>
      <p:ext uri="{BB962C8B-B14F-4D97-AF65-F5344CB8AC3E}">
        <p14:creationId xmlns:p14="http://schemas.microsoft.com/office/powerpoint/2010/main" val="3509321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2D040-71D4-547D-FB05-C968D09EF00D}"/>
              </a:ext>
            </a:extLst>
          </p:cNvPr>
          <p:cNvSpPr txBox="1"/>
          <p:nvPr/>
        </p:nvSpPr>
        <p:spPr>
          <a:xfrm>
            <a:off x="996803" y="745407"/>
            <a:ext cx="6097772" cy="646331"/>
          </a:xfrm>
          <a:prstGeom prst="rect">
            <a:avLst/>
          </a:prstGeom>
          <a:noFill/>
        </p:spPr>
        <p:txBody>
          <a:bodyPr wrap="square">
            <a:spAutoFit/>
          </a:bodyPr>
          <a:lstStyle/>
          <a:p>
            <a:r>
              <a:rPr lang="en-US" b="1" i="0" dirty="0">
                <a:solidFill>
                  <a:srgbClr val="000000"/>
                </a:solidFill>
                <a:effectLst/>
                <a:highlight>
                  <a:srgbClr val="FFFFFF"/>
                </a:highlight>
                <a:latin typeface="Verdana" panose="020B0604030504040204" pitchFamily="34" charset="0"/>
              </a:rPr>
              <a:t>INSTRUCTIONS &amp; INSTRUCTION SEQUENCING</a:t>
            </a:r>
            <a:endParaRPr lang="en-US" dirty="0"/>
          </a:p>
        </p:txBody>
      </p:sp>
      <p:sp>
        <p:nvSpPr>
          <p:cNvPr id="5" name="TextBox 4">
            <a:extLst>
              <a:ext uri="{FF2B5EF4-FFF2-40B4-BE49-F238E27FC236}">
                <a16:creationId xmlns:a16="http://schemas.microsoft.com/office/drawing/2014/main" id="{50922309-1E9B-8C47-135B-AA04EE86E8B1}"/>
              </a:ext>
            </a:extLst>
          </p:cNvPr>
          <p:cNvSpPr txBox="1"/>
          <p:nvPr/>
        </p:nvSpPr>
        <p:spPr>
          <a:xfrm>
            <a:off x="776177" y="1658679"/>
            <a:ext cx="11142921" cy="4708981"/>
          </a:xfrm>
          <a:prstGeom prst="rect">
            <a:avLst/>
          </a:prstGeom>
          <a:noFill/>
        </p:spPr>
        <p:txBody>
          <a:bodyPr wrap="square" rtlCol="0">
            <a:spAutoFit/>
          </a:bodyPr>
          <a:lstStyle/>
          <a:p>
            <a:r>
              <a:rPr lang="en-US" sz="2000" dirty="0"/>
              <a:t>Computer programs perform various tasks, like adding numbers, checking conditions, reading from keyboards, or displaying on screens. To do these, computers use instructions. </a:t>
            </a:r>
          </a:p>
          <a:p>
            <a:endParaRPr lang="en-US" sz="2000" b="1" dirty="0"/>
          </a:p>
          <a:p>
            <a:r>
              <a:rPr lang="en-US" sz="2000" b="1" dirty="0"/>
              <a:t>Data transfers: </a:t>
            </a:r>
            <a:r>
              <a:rPr lang="en-US" sz="2000" dirty="0"/>
              <a:t>These instructions move data between the computer's memory and its registers, which are like temporary storage spaces. For example, you might move a number from memory into a register to work with it.</a:t>
            </a:r>
          </a:p>
          <a:p>
            <a:r>
              <a:rPr lang="en-US" sz="2000" b="1" dirty="0"/>
              <a:t>Arithmetic and logic operations: </a:t>
            </a:r>
            <a:r>
              <a:rPr lang="en-US" sz="2000" dirty="0"/>
              <a:t>These instructions perform math and logical operations on data. For instance, you can add or subtract numbers, multiply or divide them, or perform logical operations like AND (combining two pieces of data based on certain conditions).</a:t>
            </a:r>
          </a:p>
          <a:p>
            <a:r>
              <a:rPr lang="en-US" sz="2000" b="1" dirty="0"/>
              <a:t>Program sequencing and control: </a:t>
            </a:r>
            <a:r>
              <a:rPr lang="en-US" sz="2000" dirty="0"/>
              <a:t>These instructions control how the program flows and executes. They include things like calling a function (a named block of code), returning from a function, looping (repeating a section of code), and generating interrupts (signals that can halt normal program execution to handle special events).</a:t>
            </a:r>
          </a:p>
          <a:p>
            <a:r>
              <a:rPr lang="en-US" sz="2000" b="1" dirty="0"/>
              <a:t>I/O transfers: </a:t>
            </a:r>
            <a:r>
              <a:rPr lang="en-US" sz="2000" dirty="0"/>
              <a:t>These instructions handle input and output operations, like reading from a keyboard or sending data to a display screen.</a:t>
            </a:r>
          </a:p>
        </p:txBody>
      </p:sp>
      <p:sp>
        <p:nvSpPr>
          <p:cNvPr id="6" name="Rectangle 3">
            <a:extLst>
              <a:ext uri="{FF2B5EF4-FFF2-40B4-BE49-F238E27FC236}">
                <a16:creationId xmlns:a16="http://schemas.microsoft.com/office/drawing/2014/main" id="{782C88A3-37F6-4816-771C-92606A939E5F}"/>
              </a:ext>
            </a:extLst>
          </p:cNvPr>
          <p:cNvSpPr>
            <a:spLocks noChangeArrowheads="1"/>
          </p:cNvSpPr>
          <p:nvPr/>
        </p:nvSpPr>
        <p:spPr bwMode="auto">
          <a:xfrm>
            <a:off x="776177" y="24773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Instructions on a computer must be able to carry out the following four sorts of operations:</a:t>
            </a:r>
          </a:p>
        </p:txBody>
      </p:sp>
    </p:spTree>
    <p:extLst>
      <p:ext uri="{BB962C8B-B14F-4D97-AF65-F5344CB8AC3E}">
        <p14:creationId xmlns:p14="http://schemas.microsoft.com/office/powerpoint/2010/main" val="380388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D8BF3-90B1-D629-AB0F-A59DD7EC6274}"/>
              </a:ext>
            </a:extLst>
          </p:cNvPr>
          <p:cNvSpPr txBox="1"/>
          <p:nvPr/>
        </p:nvSpPr>
        <p:spPr>
          <a:xfrm>
            <a:off x="699090" y="394809"/>
            <a:ext cx="6097772" cy="400110"/>
          </a:xfrm>
          <a:prstGeom prst="rect">
            <a:avLst/>
          </a:prstGeom>
          <a:noFill/>
        </p:spPr>
        <p:txBody>
          <a:bodyPr wrap="square">
            <a:spAutoFit/>
          </a:bodyPr>
          <a:lstStyle/>
          <a:p>
            <a:r>
              <a:rPr lang="en-US" sz="2000" b="1" i="0" dirty="0">
                <a:effectLst/>
                <a:highlight>
                  <a:srgbClr val="F2F2F2"/>
                </a:highlight>
                <a:latin typeface="Arial Black" panose="020B0A04020102020204" pitchFamily="34" charset="0"/>
              </a:rPr>
              <a:t>Register Transfer Notation (RTN)</a:t>
            </a:r>
            <a:endParaRPr lang="en-US" sz="2000" b="1" dirty="0">
              <a:latin typeface="Arial Black" panose="020B0A04020102020204" pitchFamily="34" charset="0"/>
            </a:endParaRPr>
          </a:p>
        </p:txBody>
      </p:sp>
      <p:sp>
        <p:nvSpPr>
          <p:cNvPr id="7" name="TextBox 6">
            <a:extLst>
              <a:ext uri="{FF2B5EF4-FFF2-40B4-BE49-F238E27FC236}">
                <a16:creationId xmlns:a16="http://schemas.microsoft.com/office/drawing/2014/main" id="{4F95FFCE-E090-8B79-07A7-302FE35F77F2}"/>
              </a:ext>
            </a:extLst>
          </p:cNvPr>
          <p:cNvSpPr txBox="1"/>
          <p:nvPr/>
        </p:nvSpPr>
        <p:spPr>
          <a:xfrm>
            <a:off x="1244009" y="1199292"/>
            <a:ext cx="8976537" cy="4093428"/>
          </a:xfrm>
          <a:prstGeom prst="rect">
            <a:avLst/>
          </a:prstGeom>
          <a:noFill/>
        </p:spPr>
        <p:txBody>
          <a:bodyPr wrap="square">
            <a:spAutoFit/>
          </a:bodyPr>
          <a:lstStyle/>
          <a:p>
            <a:r>
              <a:rPr lang="en-US" sz="2000" b="0" i="0" dirty="0">
                <a:solidFill>
                  <a:srgbClr val="0D0D0D"/>
                </a:solidFill>
                <a:effectLst/>
                <a:highlight>
                  <a:srgbClr val="FFFFFF"/>
                </a:highlight>
                <a:latin typeface="Söhne"/>
              </a:rPr>
              <a:t>We're talking about moving data around inside a </a:t>
            </a:r>
            <a:r>
              <a:rPr lang="en-US" sz="2000" b="0" i="0" dirty="0" err="1">
                <a:solidFill>
                  <a:srgbClr val="0D0D0D"/>
                </a:solidFill>
                <a:effectLst/>
                <a:highlight>
                  <a:srgbClr val="FFFFFF"/>
                </a:highlight>
                <a:latin typeface="Söhne"/>
              </a:rPr>
              <a:t>computer.This</a:t>
            </a:r>
            <a:r>
              <a:rPr lang="en-US" sz="2000" b="0" i="0" dirty="0">
                <a:solidFill>
                  <a:srgbClr val="0D0D0D"/>
                </a:solidFill>
                <a:effectLst/>
                <a:highlight>
                  <a:srgbClr val="FFFFFF"/>
                </a:highlight>
                <a:latin typeface="Söhne"/>
              </a:rPr>
              <a:t> could mean </a:t>
            </a:r>
            <a:r>
              <a:rPr lang="en-US" sz="2000" b="0" i="0" dirty="0">
                <a:solidFill>
                  <a:srgbClr val="0D0D0D"/>
                </a:solidFill>
                <a:effectLst/>
                <a:highlight>
                  <a:srgbClr val="FFFFFF"/>
                </a:highlight>
                <a:latin typeface="Calbri body"/>
              </a:rPr>
              <a:t>shifting</a:t>
            </a:r>
            <a:r>
              <a:rPr lang="en-US" sz="2000" b="0" i="0" dirty="0">
                <a:solidFill>
                  <a:srgbClr val="0D0D0D"/>
                </a:solidFill>
                <a:effectLst/>
                <a:highlight>
                  <a:srgbClr val="FFFFFF"/>
                </a:highlight>
                <a:latin typeface="Söhne"/>
              </a:rPr>
              <a:t> information from one spot to another, like </a:t>
            </a:r>
            <a:r>
              <a:rPr lang="en-US" sz="2000" b="0" i="0" dirty="0">
                <a:solidFill>
                  <a:srgbClr val="0D0D0D"/>
                </a:solidFill>
                <a:effectLst/>
                <a:highlight>
                  <a:srgbClr val="FFFFFF"/>
                </a:highlight>
              </a:rPr>
              <a:t>from</a:t>
            </a:r>
            <a:r>
              <a:rPr lang="en-US" sz="2000" b="0" i="0" dirty="0">
                <a:solidFill>
                  <a:srgbClr val="0D0D0D"/>
                </a:solidFill>
                <a:effectLst/>
                <a:highlight>
                  <a:srgbClr val="FFFFFF"/>
                </a:highlight>
                <a:latin typeface="Söhne"/>
              </a:rPr>
              <a:t> memory to the processor's register (a temporary storage space), or to registers in input/output (I/O) devices. We often give these spots names for easier reference. The key places where this transfer happens are:</a:t>
            </a:r>
          </a:p>
          <a:p>
            <a:pPr algn="l">
              <a:buFont typeface="+mj-lt"/>
              <a:buAutoNum type="arabicPeriod"/>
            </a:pPr>
            <a:r>
              <a:rPr lang="en-US" sz="2000" b="1" i="0" dirty="0">
                <a:solidFill>
                  <a:srgbClr val="0D0D0D"/>
                </a:solidFill>
                <a:effectLst/>
                <a:highlight>
                  <a:srgbClr val="FFFFFF"/>
                </a:highlight>
                <a:latin typeface="Söhne"/>
              </a:rPr>
              <a:t>Memory</a:t>
            </a:r>
            <a:r>
              <a:rPr lang="en-US" sz="2000" b="0" i="0" dirty="0">
                <a:solidFill>
                  <a:srgbClr val="0D0D0D"/>
                </a:solidFill>
                <a:effectLst/>
                <a:highlight>
                  <a:srgbClr val="FFFFFF"/>
                </a:highlight>
                <a:latin typeface="Söhne"/>
              </a:rPr>
              <a:t>: Where data is stored in the computer.</a:t>
            </a:r>
          </a:p>
          <a:p>
            <a:pPr algn="l">
              <a:buFont typeface="+mj-lt"/>
              <a:buAutoNum type="arabicPeriod"/>
            </a:pPr>
            <a:r>
              <a:rPr lang="en-US" sz="2000" b="1" i="0" dirty="0">
                <a:solidFill>
                  <a:srgbClr val="0D0D0D"/>
                </a:solidFill>
                <a:effectLst/>
                <a:highlight>
                  <a:srgbClr val="FFFFFF"/>
                </a:highlight>
                <a:latin typeface="Söhne"/>
              </a:rPr>
              <a:t>Processor Registers</a:t>
            </a:r>
            <a:r>
              <a:rPr lang="en-US" sz="2000" b="0" i="0" dirty="0">
                <a:solidFill>
                  <a:srgbClr val="0D0D0D"/>
                </a:solidFill>
                <a:effectLst/>
                <a:highlight>
                  <a:srgbClr val="FFFFFF"/>
                </a:highlight>
                <a:latin typeface="Söhne"/>
              </a:rPr>
              <a:t>: Temporary storage spaces inside the processor that hold onto data temporarily for quick access.</a:t>
            </a:r>
          </a:p>
          <a:p>
            <a:pPr algn="l">
              <a:buFont typeface="+mj-lt"/>
              <a:buAutoNum type="arabicPeriod"/>
            </a:pPr>
            <a:r>
              <a:rPr lang="en-US" sz="2000" b="1" i="0" dirty="0">
                <a:solidFill>
                  <a:srgbClr val="0D0D0D"/>
                </a:solidFill>
                <a:effectLst/>
                <a:highlight>
                  <a:srgbClr val="FFFFFF"/>
                </a:highlight>
                <a:latin typeface="Söhne"/>
              </a:rPr>
              <a:t>Registers in I/O Devices</a:t>
            </a:r>
            <a:r>
              <a:rPr lang="en-US" sz="2000" b="0" i="0" dirty="0">
                <a:solidFill>
                  <a:srgbClr val="0D0D0D"/>
                </a:solidFill>
                <a:effectLst/>
                <a:highlight>
                  <a:srgbClr val="FFFFFF"/>
                </a:highlight>
                <a:latin typeface="Söhne"/>
              </a:rPr>
              <a:t>: These are like special storage spaces in input/output devices, such as keyboards or displays.</a:t>
            </a:r>
          </a:p>
          <a:p>
            <a:pPr algn="l"/>
            <a:r>
              <a:rPr lang="en-US" sz="2000" b="0" i="0" dirty="0">
                <a:solidFill>
                  <a:srgbClr val="0D0D0D"/>
                </a:solidFill>
                <a:effectLst/>
                <a:highlight>
                  <a:srgbClr val="FFFFFF"/>
                </a:highlight>
                <a:latin typeface="Söhne"/>
              </a:rPr>
              <a:t>We use these locations to keep track of where data is and where it needs to go. This helps the computer efficiently handle information as it's processed and moved around.</a:t>
            </a:r>
          </a:p>
        </p:txBody>
      </p:sp>
    </p:spTree>
    <p:extLst>
      <p:ext uri="{BB962C8B-B14F-4D97-AF65-F5344CB8AC3E}">
        <p14:creationId xmlns:p14="http://schemas.microsoft.com/office/powerpoint/2010/main" val="306485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EAD29D-43E1-26B7-A0FC-1744C61D5B04}"/>
              </a:ext>
            </a:extLst>
          </p:cNvPr>
          <p:cNvPicPr>
            <a:picLocks noChangeAspect="1"/>
          </p:cNvPicPr>
          <p:nvPr/>
        </p:nvPicPr>
        <p:blipFill>
          <a:blip r:embed="rId2"/>
          <a:stretch>
            <a:fillRect/>
          </a:stretch>
        </p:blipFill>
        <p:spPr>
          <a:xfrm>
            <a:off x="691181" y="565861"/>
            <a:ext cx="9760624" cy="1709507"/>
          </a:xfrm>
          <a:prstGeom prst="rect">
            <a:avLst/>
          </a:prstGeom>
        </p:spPr>
      </p:pic>
      <p:sp>
        <p:nvSpPr>
          <p:cNvPr id="5" name="TextBox 4">
            <a:extLst>
              <a:ext uri="{FF2B5EF4-FFF2-40B4-BE49-F238E27FC236}">
                <a16:creationId xmlns:a16="http://schemas.microsoft.com/office/drawing/2014/main" id="{7A261D1B-B9FE-4FE8-EF38-B2BD176145A9}"/>
              </a:ext>
            </a:extLst>
          </p:cNvPr>
          <p:cNvSpPr txBox="1"/>
          <p:nvPr/>
        </p:nvSpPr>
        <p:spPr>
          <a:xfrm>
            <a:off x="482485" y="2421459"/>
            <a:ext cx="10178016" cy="369332"/>
          </a:xfrm>
          <a:prstGeom prst="rect">
            <a:avLst/>
          </a:prstGeom>
          <a:noFill/>
        </p:spPr>
        <p:txBody>
          <a:bodyPr wrap="square">
            <a:spAutoFit/>
          </a:bodyPr>
          <a:lstStyle/>
          <a:p>
            <a:r>
              <a:rPr lang="en-US" b="1" i="0" dirty="0">
                <a:solidFill>
                  <a:srgbClr val="000000"/>
                </a:solidFill>
                <a:effectLst/>
                <a:highlight>
                  <a:srgbClr val="FFFFFF"/>
                </a:highlight>
                <a:latin typeface="Verdana" panose="020B0604030504040204" pitchFamily="34" charset="0"/>
              </a:rPr>
              <a:t>ASSEMBLY LANGUAGE NOTATION</a:t>
            </a:r>
          </a:p>
        </p:txBody>
      </p:sp>
      <p:pic>
        <p:nvPicPr>
          <p:cNvPr id="7" name="Picture 6">
            <a:extLst>
              <a:ext uri="{FF2B5EF4-FFF2-40B4-BE49-F238E27FC236}">
                <a16:creationId xmlns:a16="http://schemas.microsoft.com/office/drawing/2014/main" id="{C88C5209-8572-4E81-1502-71D5A4FE0BD7}"/>
              </a:ext>
            </a:extLst>
          </p:cNvPr>
          <p:cNvPicPr>
            <a:picLocks noChangeAspect="1"/>
          </p:cNvPicPr>
          <p:nvPr/>
        </p:nvPicPr>
        <p:blipFill>
          <a:blip r:embed="rId3"/>
          <a:stretch>
            <a:fillRect/>
          </a:stretch>
        </p:blipFill>
        <p:spPr>
          <a:xfrm>
            <a:off x="637413" y="3382303"/>
            <a:ext cx="10016410" cy="1285390"/>
          </a:xfrm>
          <a:prstGeom prst="rect">
            <a:avLst/>
          </a:prstGeom>
        </p:spPr>
      </p:pic>
      <p:sp>
        <p:nvSpPr>
          <p:cNvPr id="2" name="Rectangle 1">
            <a:extLst>
              <a:ext uri="{FF2B5EF4-FFF2-40B4-BE49-F238E27FC236}">
                <a16:creationId xmlns:a16="http://schemas.microsoft.com/office/drawing/2014/main" id="{B01050BC-5248-D08C-B16B-797E8E89F9FF}"/>
              </a:ext>
            </a:extLst>
          </p:cNvPr>
          <p:cNvSpPr>
            <a:spLocks noChangeArrowheads="1"/>
          </p:cNvSpPr>
          <p:nvPr/>
        </p:nvSpPr>
        <p:spPr bwMode="auto">
          <a:xfrm>
            <a:off x="475807" y="30515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Another sort of notation used to express programs and machine instructions is assembly language notation</a:t>
            </a:r>
          </a:p>
        </p:txBody>
      </p:sp>
      <p:sp>
        <p:nvSpPr>
          <p:cNvPr id="4" name="Rectangle 2">
            <a:extLst>
              <a:ext uri="{FF2B5EF4-FFF2-40B4-BE49-F238E27FC236}">
                <a16:creationId xmlns:a16="http://schemas.microsoft.com/office/drawing/2014/main" id="{4F1403AF-D703-D732-BA55-0156773B2D4C}"/>
              </a:ext>
            </a:extLst>
          </p:cNvPr>
          <p:cNvSpPr>
            <a:spLocks noChangeArrowheads="1"/>
          </p:cNvSpPr>
          <p:nvPr/>
        </p:nvSpPr>
        <p:spPr bwMode="auto">
          <a:xfrm>
            <a:off x="691181" y="4814811"/>
            <a:ext cx="1043914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MOVE R2, R1, for instance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According to this expression, processor register R2's contents are moved to processor register R1.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As a result, the contents of register R1 are overwritten but the contents of register R2 stay the same.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731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B74E9E-AF4D-76A2-C461-EFA025A9622A}"/>
              </a:ext>
            </a:extLst>
          </p:cNvPr>
          <p:cNvSpPr txBox="1"/>
          <p:nvPr/>
        </p:nvSpPr>
        <p:spPr>
          <a:xfrm>
            <a:off x="645928" y="501134"/>
            <a:ext cx="6097772" cy="400110"/>
          </a:xfrm>
          <a:prstGeom prst="rect">
            <a:avLst/>
          </a:prstGeom>
          <a:noFill/>
        </p:spPr>
        <p:txBody>
          <a:bodyPr wrap="square">
            <a:spAutoFit/>
          </a:bodyPr>
          <a:lstStyle/>
          <a:p>
            <a:r>
              <a:rPr lang="en-US" sz="2000" b="1" dirty="0">
                <a:latin typeface="Arial Black" panose="020B0A04020102020204" pitchFamily="34" charset="0"/>
              </a:rPr>
              <a:t>Basic Instruction Types</a:t>
            </a:r>
          </a:p>
        </p:txBody>
      </p:sp>
      <p:sp>
        <p:nvSpPr>
          <p:cNvPr id="8" name="Rectangle 1">
            <a:extLst>
              <a:ext uri="{FF2B5EF4-FFF2-40B4-BE49-F238E27FC236}">
                <a16:creationId xmlns:a16="http://schemas.microsoft.com/office/drawing/2014/main" id="{EBE32E83-302B-7314-3C38-6B443F00DBA4}"/>
              </a:ext>
            </a:extLst>
          </p:cNvPr>
          <p:cNvSpPr>
            <a:spLocks noChangeArrowheads="1"/>
          </p:cNvSpPr>
          <p:nvPr/>
        </p:nvSpPr>
        <p:spPr bwMode="auto">
          <a:xfrm>
            <a:off x="393796" y="1066006"/>
            <a:ext cx="117131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Operation </a:t>
            </a:r>
            <a:r>
              <a:rPr kumimoji="0" lang="en-US" altLang="en-US" sz="1800" b="0" i="0" u="none" strike="noStrike" cap="none" normalizeH="0" baseline="0" dirty="0" err="1">
                <a:ln>
                  <a:noFill/>
                </a:ln>
                <a:solidFill>
                  <a:schemeClr val="tx1"/>
                </a:solidFill>
                <a:effectLst/>
                <a:latin typeface="Arial" panose="020B0604020202020204" pitchFamily="34" charset="0"/>
              </a:rPr>
              <a:t>code:The</a:t>
            </a:r>
            <a:r>
              <a:rPr kumimoji="0" lang="en-US" altLang="en-US" sz="1800" b="0" i="0" u="none" strike="noStrike" cap="none" normalizeH="0" baseline="0" dirty="0">
                <a:ln>
                  <a:noFill/>
                </a:ln>
                <a:solidFill>
                  <a:schemeClr val="tx1"/>
                </a:solidFill>
                <a:effectLst/>
                <a:latin typeface="Arial" panose="020B0604020202020204" pitchFamily="34" charset="0"/>
              </a:rPr>
              <a:t> operation to be carried out is specified in the instruction's operation code field.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code, or simply opcode, gets its name from the binary code that specifies the operation.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Source / Destination operand: The operand for the instruction is directly specified in the source/destination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operand field.</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Source operand address: We are aware that one or more operands may be needed for the operation that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instruction specifies. The memory or the CPU register could contain the source operand. In order for the CPU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access and operate the operand(s) in accordance with the instruction, the address of the source operand 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frequently specified in the instruction.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Destination operand address: The CPU's operation may result in a result. The result is typically stored in one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operands.</a:t>
            </a:r>
          </a:p>
        </p:txBody>
      </p:sp>
    </p:spTree>
    <p:extLst>
      <p:ext uri="{BB962C8B-B14F-4D97-AF65-F5344CB8AC3E}">
        <p14:creationId xmlns:p14="http://schemas.microsoft.com/office/powerpoint/2010/main" val="52989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BD5F38-AF60-3592-3406-94D802B7FD2B}"/>
              </a:ext>
            </a:extLst>
          </p:cNvPr>
          <p:cNvSpPr txBox="1"/>
          <p:nvPr/>
        </p:nvSpPr>
        <p:spPr>
          <a:xfrm>
            <a:off x="765544" y="3228945"/>
            <a:ext cx="6613451" cy="400110"/>
          </a:xfrm>
          <a:prstGeom prst="rect">
            <a:avLst/>
          </a:prstGeom>
          <a:noFill/>
        </p:spPr>
        <p:txBody>
          <a:bodyPr wrap="square" rtlCol="0">
            <a:spAutoFit/>
          </a:bodyPr>
          <a:lstStyle/>
          <a:p>
            <a:r>
              <a:rPr lang="en-US" sz="2000" b="1" dirty="0">
                <a:latin typeface="Arial Black" panose="020B0A04020102020204" pitchFamily="34" charset="0"/>
              </a:rPr>
              <a:t>Branching</a:t>
            </a:r>
          </a:p>
        </p:txBody>
      </p:sp>
      <p:sp>
        <p:nvSpPr>
          <p:cNvPr id="4" name="TextBox 3">
            <a:extLst>
              <a:ext uri="{FF2B5EF4-FFF2-40B4-BE49-F238E27FC236}">
                <a16:creationId xmlns:a16="http://schemas.microsoft.com/office/drawing/2014/main" id="{E6ADEEE0-E4BD-2DC7-D5BD-873428403813}"/>
              </a:ext>
            </a:extLst>
          </p:cNvPr>
          <p:cNvSpPr txBox="1"/>
          <p:nvPr/>
        </p:nvSpPr>
        <p:spPr>
          <a:xfrm>
            <a:off x="765544" y="3429000"/>
            <a:ext cx="9986630" cy="2308324"/>
          </a:xfrm>
          <a:prstGeom prst="rect">
            <a:avLst/>
          </a:prstGeom>
          <a:noFill/>
        </p:spPr>
        <p:txBody>
          <a:bodyPr wrap="square">
            <a:spAutoFit/>
          </a:bodyPr>
          <a:lstStyle/>
          <a:p>
            <a:endParaRPr lang="en-US" dirty="0"/>
          </a:p>
          <a:p>
            <a:r>
              <a:rPr lang="en-US" dirty="0"/>
              <a:t>A new value is loaded into the program counter by branch-type instructions.</a:t>
            </a:r>
          </a:p>
          <a:p>
            <a:r>
              <a:rPr lang="en-US" dirty="0"/>
              <a:t>In order to execute instructions, the processor retrieves them from this new address, known as the "branch target."</a:t>
            </a:r>
          </a:p>
          <a:p>
            <a:endParaRPr lang="en-US" dirty="0"/>
          </a:p>
          <a:p>
            <a:r>
              <a:rPr lang="en-US" dirty="0"/>
              <a:t>Branching that is conditional occurs when a certain requirement is met.</a:t>
            </a:r>
          </a:p>
          <a:p>
            <a:r>
              <a:rPr lang="en-US" dirty="0"/>
              <a:t>An example would be Branch&gt;0 LOOP –conditional branch </a:t>
            </a:r>
            <a:r>
              <a:rPr lang="en-US" dirty="0" err="1"/>
              <a:t>instruction.If</a:t>
            </a:r>
            <a:r>
              <a:rPr lang="en-US" dirty="0"/>
              <a:t> the condition is met, it will only execute.</a:t>
            </a:r>
          </a:p>
        </p:txBody>
      </p:sp>
      <p:sp>
        <p:nvSpPr>
          <p:cNvPr id="7" name="Rectangle 1">
            <a:extLst>
              <a:ext uri="{FF2B5EF4-FFF2-40B4-BE49-F238E27FC236}">
                <a16:creationId xmlns:a16="http://schemas.microsoft.com/office/drawing/2014/main" id="{C39E04F9-C942-0243-C128-DAE46FAFDD5D}"/>
              </a:ext>
            </a:extLst>
          </p:cNvPr>
          <p:cNvSpPr>
            <a:spLocks noChangeArrowheads="1"/>
          </p:cNvSpPr>
          <p:nvPr/>
        </p:nvSpPr>
        <p:spPr bwMode="auto">
          <a:xfrm>
            <a:off x="767316" y="8718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Write a program for evaluating the statement of arithmetic. Y is equal to (A+B) * (C+D).</a:t>
            </a:r>
          </a:p>
        </p:txBody>
      </p:sp>
      <p:sp>
        <p:nvSpPr>
          <p:cNvPr id="9" name="TextBox 8">
            <a:extLst>
              <a:ext uri="{FF2B5EF4-FFF2-40B4-BE49-F238E27FC236}">
                <a16:creationId xmlns:a16="http://schemas.microsoft.com/office/drawing/2014/main" id="{4F563B8B-73BF-852B-BBEA-941565853C36}"/>
              </a:ext>
            </a:extLst>
          </p:cNvPr>
          <p:cNvSpPr txBox="1"/>
          <p:nvPr/>
        </p:nvSpPr>
        <p:spPr>
          <a:xfrm>
            <a:off x="765544" y="1306427"/>
            <a:ext cx="6097772" cy="1477328"/>
          </a:xfrm>
          <a:prstGeom prst="rect">
            <a:avLst/>
          </a:prstGeom>
          <a:noFill/>
        </p:spPr>
        <p:txBody>
          <a:bodyPr wrap="square">
            <a:spAutoFit/>
          </a:bodyPr>
          <a:lstStyle/>
          <a:p>
            <a:r>
              <a:rPr lang="pt-BR" dirty="0"/>
              <a:t>ADD A, B,R1      ;   R1←M[A] + M[B]</a:t>
            </a:r>
          </a:p>
          <a:p>
            <a:endParaRPr lang="pt-BR" dirty="0"/>
          </a:p>
          <a:p>
            <a:r>
              <a:rPr lang="pt-BR" dirty="0"/>
              <a:t>ADD C, D,R2      ;   R2←M[C] + M[D]</a:t>
            </a:r>
          </a:p>
          <a:p>
            <a:endParaRPr lang="pt-BR" dirty="0"/>
          </a:p>
          <a:p>
            <a:r>
              <a:rPr lang="pt-BR" dirty="0"/>
              <a:t>MUL R1, R2,Y    ;   M[Y]← R1 * R2</a:t>
            </a:r>
            <a:endParaRPr lang="en-US" dirty="0"/>
          </a:p>
        </p:txBody>
      </p:sp>
    </p:spTree>
    <p:extLst>
      <p:ext uri="{BB962C8B-B14F-4D97-AF65-F5344CB8AC3E}">
        <p14:creationId xmlns:p14="http://schemas.microsoft.com/office/powerpoint/2010/main" val="231548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3E5B6-B299-2461-3F5A-D4F0F8D641CE}"/>
              </a:ext>
            </a:extLst>
          </p:cNvPr>
          <p:cNvPicPr>
            <a:picLocks noChangeAspect="1"/>
          </p:cNvPicPr>
          <p:nvPr/>
        </p:nvPicPr>
        <p:blipFill>
          <a:blip r:embed="rId2"/>
          <a:stretch>
            <a:fillRect/>
          </a:stretch>
        </p:blipFill>
        <p:spPr>
          <a:xfrm>
            <a:off x="1969409" y="723015"/>
            <a:ext cx="8678486" cy="5805376"/>
          </a:xfrm>
          <a:prstGeom prst="rect">
            <a:avLst/>
          </a:prstGeom>
        </p:spPr>
      </p:pic>
      <p:sp>
        <p:nvSpPr>
          <p:cNvPr id="4" name="TextBox 3">
            <a:extLst>
              <a:ext uri="{FF2B5EF4-FFF2-40B4-BE49-F238E27FC236}">
                <a16:creationId xmlns:a16="http://schemas.microsoft.com/office/drawing/2014/main" id="{90C4113E-A973-744B-1A5F-357F1BA5EDEA}"/>
              </a:ext>
            </a:extLst>
          </p:cNvPr>
          <p:cNvSpPr txBox="1"/>
          <p:nvPr/>
        </p:nvSpPr>
        <p:spPr>
          <a:xfrm>
            <a:off x="606055" y="411304"/>
            <a:ext cx="3806457" cy="400110"/>
          </a:xfrm>
          <a:prstGeom prst="rect">
            <a:avLst/>
          </a:prstGeom>
          <a:noFill/>
        </p:spPr>
        <p:txBody>
          <a:bodyPr wrap="square" rtlCol="0">
            <a:spAutoFit/>
          </a:bodyPr>
          <a:lstStyle/>
          <a:p>
            <a:r>
              <a:rPr lang="en-US" sz="2000" b="1" dirty="0">
                <a:latin typeface="Arial Black" panose="020B0A04020102020204" pitchFamily="34" charset="0"/>
              </a:rPr>
              <a:t>Instruction sequencing</a:t>
            </a:r>
          </a:p>
        </p:txBody>
      </p:sp>
    </p:spTree>
    <p:extLst>
      <p:ext uri="{BB962C8B-B14F-4D97-AF65-F5344CB8AC3E}">
        <p14:creationId xmlns:p14="http://schemas.microsoft.com/office/powerpoint/2010/main" val="1172908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4A1A2-0AA7-7A2A-D743-CF09A57D8996}"/>
              </a:ext>
            </a:extLst>
          </p:cNvPr>
          <p:cNvSpPr txBox="1"/>
          <p:nvPr/>
        </p:nvSpPr>
        <p:spPr>
          <a:xfrm>
            <a:off x="1273248" y="669322"/>
            <a:ext cx="7456082" cy="2540567"/>
          </a:xfrm>
          <a:prstGeom prst="rect">
            <a:avLst/>
          </a:prstGeom>
          <a:noFill/>
        </p:spPr>
        <p:txBody>
          <a:bodyPr wrap="square">
            <a:spAutoFit/>
          </a:bodyPr>
          <a:lstStyle/>
          <a:p>
            <a:pPr>
              <a:lnSpc>
                <a:spcPct val="150000"/>
              </a:lnSpc>
            </a:pPr>
            <a:r>
              <a:rPr lang="en-US" b="0" i="0" dirty="0">
                <a:effectLst/>
                <a:highlight>
                  <a:srgbClr val="F2F2F2"/>
                </a:highlight>
                <a:latin typeface="Arial" panose="020B0604020202020204" pitchFamily="34" charset="0"/>
              </a:rPr>
              <a:t>Processor has program counter (PC) register</a:t>
            </a:r>
            <a:br>
              <a:rPr lang="en-US" dirty="0"/>
            </a:br>
            <a:r>
              <a:rPr lang="en-US" b="0" i="0" dirty="0">
                <a:effectLst/>
                <a:highlight>
                  <a:srgbClr val="F2F2F2"/>
                </a:highlight>
                <a:latin typeface="Arial" panose="020B0604020202020204" pitchFamily="34" charset="0"/>
              </a:rPr>
              <a:t>• Address </a:t>
            </a:r>
            <a:r>
              <a:rPr lang="en-US" b="0" i="0" dirty="0" err="1">
                <a:effectLst/>
                <a:highlight>
                  <a:srgbClr val="F2F2F2"/>
                </a:highlight>
                <a:latin typeface="Arial" panose="020B0604020202020204" pitchFamily="34" charset="0"/>
              </a:rPr>
              <a:t>i</a:t>
            </a:r>
            <a:r>
              <a:rPr lang="en-US" b="0" i="0" dirty="0">
                <a:effectLst/>
                <a:highlight>
                  <a:srgbClr val="F2F2F2"/>
                </a:highlight>
                <a:latin typeface="Arial" panose="020B0604020202020204" pitchFamily="34" charset="0"/>
              </a:rPr>
              <a:t> for first instruction placed in PC</a:t>
            </a:r>
            <a:br>
              <a:rPr lang="en-US" dirty="0"/>
            </a:br>
            <a:r>
              <a:rPr lang="en-US" b="0" i="0" dirty="0">
                <a:effectLst/>
                <a:highlight>
                  <a:srgbClr val="F2F2F2"/>
                </a:highlight>
                <a:latin typeface="Arial" panose="020B0604020202020204" pitchFamily="34" charset="0"/>
              </a:rPr>
              <a:t>• Control circuits fetch and execute instructions, one after another </a:t>
            </a:r>
            <a:r>
              <a:rPr lang="en-US" dirty="0">
                <a:highlight>
                  <a:srgbClr val="F2F2F2"/>
                </a:highlight>
                <a:latin typeface="Arial" panose="020B0604020202020204" pitchFamily="34" charset="0"/>
              </a:rPr>
              <a:t>i</a:t>
            </a:r>
            <a:r>
              <a:rPr lang="en-US" b="0" i="0" dirty="0">
                <a:effectLst/>
                <a:highlight>
                  <a:srgbClr val="F2F2F2"/>
                </a:highlight>
                <a:latin typeface="Arial" panose="020B0604020202020204" pitchFamily="34" charset="0"/>
              </a:rPr>
              <a:t>n</a:t>
            </a:r>
            <a:br>
              <a:rPr lang="en-US" dirty="0"/>
            </a:br>
            <a:r>
              <a:rPr lang="en-US" b="0" i="0" dirty="0">
                <a:effectLst/>
                <a:highlight>
                  <a:srgbClr val="F2F2F2"/>
                </a:highlight>
                <a:latin typeface="Arial" panose="020B0604020202020204" pitchFamily="34" charset="0"/>
              </a:rPr>
              <a:t>straight-line sequencing</a:t>
            </a:r>
            <a:br>
              <a:rPr lang="en-US" dirty="0"/>
            </a:br>
            <a:r>
              <a:rPr lang="en-US" b="0" i="0" dirty="0">
                <a:effectLst/>
                <a:highlight>
                  <a:srgbClr val="F2F2F2"/>
                </a:highlight>
                <a:latin typeface="Arial" panose="020B0604020202020204" pitchFamily="34" charset="0"/>
              </a:rPr>
              <a:t>• During execution of each </a:t>
            </a:r>
            <a:r>
              <a:rPr lang="en-US" b="0" i="0" dirty="0" err="1">
                <a:effectLst/>
                <a:highlight>
                  <a:srgbClr val="F2F2F2"/>
                </a:highlight>
                <a:latin typeface="Arial" panose="020B0604020202020204" pitchFamily="34" charset="0"/>
              </a:rPr>
              <a:t>instruction</a:t>
            </a:r>
            <a:r>
              <a:rPr lang="en-US" dirty="0" err="1">
                <a:highlight>
                  <a:srgbClr val="F2F2F2"/>
                </a:highlight>
                <a:latin typeface="Arial" panose="020B0604020202020204" pitchFamily="34" charset="0"/>
              </a:rPr>
              <a:t>,</a:t>
            </a:r>
            <a:r>
              <a:rPr lang="en-US" b="0" i="0" dirty="0" err="1">
                <a:effectLst/>
                <a:highlight>
                  <a:srgbClr val="F2F2F2"/>
                </a:highlight>
                <a:latin typeface="Arial" panose="020B0604020202020204" pitchFamily="34" charset="0"/>
              </a:rPr>
              <a:t>PC</a:t>
            </a:r>
            <a:r>
              <a:rPr lang="en-US" b="0" i="0" dirty="0">
                <a:effectLst/>
                <a:highlight>
                  <a:srgbClr val="F2F2F2"/>
                </a:highlight>
                <a:latin typeface="Arial" panose="020B0604020202020204" pitchFamily="34" charset="0"/>
              </a:rPr>
              <a:t> register is incremented by 4</a:t>
            </a:r>
            <a:br>
              <a:rPr lang="en-US" dirty="0"/>
            </a:br>
            <a:r>
              <a:rPr lang="en-US" b="0" i="0" dirty="0">
                <a:effectLst/>
                <a:highlight>
                  <a:srgbClr val="F2F2F2"/>
                </a:highlight>
                <a:latin typeface="Arial" panose="020B0604020202020204" pitchFamily="34" charset="0"/>
              </a:rPr>
              <a:t>• PC contents are </a:t>
            </a:r>
            <a:r>
              <a:rPr lang="en-US" b="0" i="0" dirty="0" err="1">
                <a:effectLst/>
                <a:highlight>
                  <a:srgbClr val="F2F2F2"/>
                </a:highlight>
                <a:latin typeface="Arial" panose="020B0604020202020204" pitchFamily="34" charset="0"/>
              </a:rPr>
              <a:t>i</a:t>
            </a:r>
            <a:r>
              <a:rPr lang="en-US" b="0" i="0" dirty="0">
                <a:effectLst/>
                <a:highlight>
                  <a:srgbClr val="F2F2F2"/>
                </a:highlight>
                <a:latin typeface="Arial" panose="020B0604020202020204" pitchFamily="34" charset="0"/>
              </a:rPr>
              <a:t> </a:t>
            </a:r>
            <a:r>
              <a:rPr lang="en-US" dirty="0">
                <a:highlight>
                  <a:srgbClr val="F2F2F2"/>
                </a:highlight>
                <a:latin typeface="Arial" panose="020B0604020202020204" pitchFamily="34" charset="0"/>
              </a:rPr>
              <a:t>+</a:t>
            </a:r>
            <a:r>
              <a:rPr lang="en-US" b="0" i="0" dirty="0">
                <a:effectLst/>
                <a:highlight>
                  <a:srgbClr val="F2F2F2"/>
                </a:highlight>
                <a:latin typeface="Arial" panose="020B0604020202020204" pitchFamily="34" charset="0"/>
              </a:rPr>
              <a:t>16 after Store is executed</a:t>
            </a:r>
            <a:endParaRPr lang="en-US" dirty="0"/>
          </a:p>
        </p:txBody>
      </p:sp>
      <p:sp>
        <p:nvSpPr>
          <p:cNvPr id="4" name="Rectangle 1">
            <a:extLst>
              <a:ext uri="{FF2B5EF4-FFF2-40B4-BE49-F238E27FC236}">
                <a16:creationId xmlns:a16="http://schemas.microsoft.com/office/drawing/2014/main" id="{785ADAAA-B8DD-6887-9980-3EBF85032027}"/>
              </a:ext>
            </a:extLst>
          </p:cNvPr>
          <p:cNvSpPr>
            <a:spLocks noChangeArrowheads="1"/>
          </p:cNvSpPr>
          <p:nvPr/>
        </p:nvSpPr>
        <p:spPr bwMode="auto">
          <a:xfrm>
            <a:off x="1132160" y="3429000"/>
            <a:ext cx="104182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computer system's data can be altered by using computer instructions, which can also be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used to</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transfer data between memory and the CPU, carry out logical and mathematical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perform other operations.</a:t>
            </a:r>
          </a:p>
        </p:txBody>
      </p:sp>
    </p:spTree>
    <p:extLst>
      <p:ext uri="{BB962C8B-B14F-4D97-AF65-F5344CB8AC3E}">
        <p14:creationId xmlns:p14="http://schemas.microsoft.com/office/powerpoint/2010/main" val="416980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863</Words>
  <Application>Microsoft Office PowerPoint</Application>
  <PresentationFormat>Widescreen</PresentationFormat>
  <Paragraphs>45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Calbri body</vt:lpstr>
      <vt:lpstr>Calibri</vt:lpstr>
      <vt:lpstr>Calibri Light</vt:lpstr>
      <vt:lpstr>Söhne</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arjun</dc:creator>
  <cp:lastModifiedBy>akash arjun</cp:lastModifiedBy>
  <cp:revision>1</cp:revision>
  <dcterms:created xsi:type="dcterms:W3CDTF">2024-04-24T16:03:37Z</dcterms:created>
  <dcterms:modified xsi:type="dcterms:W3CDTF">2024-04-27T13:23:55Z</dcterms:modified>
</cp:coreProperties>
</file>