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9" r:id="rId15"/>
    <p:sldId id="268"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E3553FF-0C88-4C18-A2E5-0091B9562A0A}" type="datetimeFigureOut">
              <a:rPr lang="en-US" smtClean="0"/>
              <a:t>12/2/2019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5A5FCB8-C973-47CF-AADB-51BC4B1A507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3553FF-0C88-4C18-A2E5-0091B9562A0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5FCB8-C973-47CF-AADB-51BC4B1A5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3553FF-0C88-4C18-A2E5-0091B9562A0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5FCB8-C973-47CF-AADB-51BC4B1A5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3553FF-0C88-4C18-A2E5-0091B9562A0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5FCB8-C973-47CF-AADB-51BC4B1A5074}"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E3553FF-0C88-4C18-A2E5-0091B9562A0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5FCB8-C973-47CF-AADB-51BC4B1A507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E3553FF-0C88-4C18-A2E5-0091B9562A0A}"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5FCB8-C973-47CF-AADB-51BC4B1A5074}"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E3553FF-0C88-4C18-A2E5-0091B9562A0A}"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A5FCB8-C973-47CF-AADB-51BC4B1A50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3553FF-0C88-4C18-A2E5-0091B9562A0A}"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A5FCB8-C973-47CF-AADB-51BC4B1A5074}"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53FF-0C88-4C18-A2E5-0091B9562A0A}"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A5FCB8-C973-47CF-AADB-51BC4B1A5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E3553FF-0C88-4C18-A2E5-0091B9562A0A}"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5FCB8-C973-47CF-AADB-51BC4B1A50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E3553FF-0C88-4C18-A2E5-0091B9562A0A}" type="datetimeFigureOut">
              <a:rPr lang="en-US" smtClean="0"/>
              <a:t>12/2/2019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5A5FCB8-C973-47CF-AADB-51BC4B1A507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E3553FF-0C88-4C18-A2E5-0091B9562A0A}" type="datetimeFigureOut">
              <a:rPr lang="en-US" smtClean="0"/>
              <a:t>12/2/2019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5A5FCB8-C973-47CF-AADB-51BC4B1A50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3733800"/>
            <a:ext cx="4724400" cy="5334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SUBJECT CODE : 17CSL58</a:t>
            </a:r>
          </a:p>
        </p:txBody>
      </p:sp>
      <p:sp>
        <p:nvSpPr>
          <p:cNvPr id="6" name="Rectangle 5"/>
          <p:cNvSpPr/>
          <p:nvPr/>
        </p:nvSpPr>
        <p:spPr>
          <a:xfrm>
            <a:off x="2590800" y="1143000"/>
            <a:ext cx="4158511" cy="584775"/>
          </a:xfrm>
          <a:prstGeom prst="rect">
            <a:avLst/>
          </a:prstGeom>
          <a:noFill/>
        </p:spPr>
        <p:txBody>
          <a:bodyPr wrap="none" lIns="91440" tIns="45720" rIns="91440" bIns="45720">
            <a:spAutoFit/>
          </a:bodyPr>
          <a:lstStyle/>
          <a:p>
            <a:pPr algn="ct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DBMS MINI PROJECT</a:t>
            </a:r>
          </a:p>
        </p:txBody>
      </p:sp>
      <p:sp>
        <p:nvSpPr>
          <p:cNvPr id="7" name="Rectangle 6"/>
          <p:cNvSpPr/>
          <p:nvPr/>
        </p:nvSpPr>
        <p:spPr>
          <a:xfrm>
            <a:off x="1981200" y="2057400"/>
            <a:ext cx="5288627" cy="1569660"/>
          </a:xfrm>
          <a:prstGeom prst="rect">
            <a:avLst/>
          </a:prstGeom>
          <a:noFill/>
        </p:spPr>
        <p:txBody>
          <a:bodyPr wrap="none" lIns="91440" tIns="45720" rIns="91440" bIns="45720">
            <a:spAutoFit/>
          </a:bodyPr>
          <a:lstStyle/>
          <a:p>
            <a:pPr algn="ctr"/>
            <a:r>
              <a:rPr lang="en-US" sz="32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CHEMISTRY LABORATORY</a:t>
            </a:r>
          </a:p>
          <a:p>
            <a:pPr algn="ctr"/>
            <a:r>
              <a:rPr lang="en-US" sz="32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MANAGEMENT </a:t>
            </a:r>
          </a:p>
          <a:p>
            <a:pPr algn="ctr"/>
            <a:r>
              <a:rPr lang="en-US" sz="32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SYSTEM</a:t>
            </a:r>
          </a:p>
        </p:txBody>
      </p:sp>
      <p:sp>
        <p:nvSpPr>
          <p:cNvPr id="10" name="Rectangle 9"/>
          <p:cNvSpPr/>
          <p:nvPr/>
        </p:nvSpPr>
        <p:spPr>
          <a:xfrm>
            <a:off x="228600" y="5334000"/>
            <a:ext cx="3137398" cy="923330"/>
          </a:xfrm>
          <a:prstGeom prst="rect">
            <a:avLst/>
          </a:prstGeom>
          <a:noFill/>
        </p:spPr>
        <p:txBody>
          <a:bodyPr wrap="none" lIns="91440" tIns="45720" rIns="91440" bIns="45720">
            <a:spAutoFit/>
          </a:bodyPr>
          <a:lstStyle/>
          <a:p>
            <a:pPr algn="ctr"/>
            <a:r>
              <a:rPr lang="en-US" b="1" dirty="0" err="1"/>
              <a:t>Akash</a:t>
            </a:r>
            <a:r>
              <a:rPr lang="en-US" b="1" dirty="0"/>
              <a:t> </a:t>
            </a:r>
            <a:r>
              <a:rPr lang="en-US" b="1" dirty="0" err="1"/>
              <a:t>Lal</a:t>
            </a:r>
            <a:r>
              <a:rPr lang="en-US" b="1" dirty="0"/>
              <a:t>      1MV17IS005</a:t>
            </a:r>
          </a:p>
          <a:p>
            <a:pPr algn="ctr"/>
            <a:r>
              <a:rPr lang="en-US" b="1" dirty="0" err="1"/>
              <a:t>Mohit</a:t>
            </a:r>
            <a:r>
              <a:rPr lang="en-US" b="1" dirty="0"/>
              <a:t> </a:t>
            </a:r>
            <a:r>
              <a:rPr lang="en-US" b="1" dirty="0" err="1"/>
              <a:t>Sinha</a:t>
            </a:r>
            <a:r>
              <a:rPr lang="en-US" b="1" dirty="0"/>
              <a:t>   1MV17IS030</a:t>
            </a:r>
          </a:p>
          <a:p>
            <a:pPr algn="ctr"/>
            <a:r>
              <a:rPr lang="en-US" b="1" dirty="0" err="1"/>
              <a:t>Ruchika</a:t>
            </a:r>
            <a:r>
              <a:rPr lang="en-US" b="1" dirty="0"/>
              <a:t> Jain  1MV17IS045</a:t>
            </a:r>
            <a:endParaRPr lang="en-US"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lete chemical.jpeg"/>
          <p:cNvPicPr>
            <a:picLocks noGrp="1" noChangeAspect="1"/>
          </p:cNvPicPr>
          <p:nvPr>
            <p:ph idx="1"/>
          </p:nvPr>
        </p:nvPicPr>
        <p:blipFill>
          <a:blip r:embed="rId2" cstate="print"/>
          <a:stretch>
            <a:fillRect/>
          </a:stretch>
        </p:blipFill>
        <p:spPr>
          <a:xfrm>
            <a:off x="457200" y="1538843"/>
            <a:ext cx="8229600" cy="4410551"/>
          </a:xfrm>
        </p:spPr>
      </p:pic>
      <p:sp>
        <p:nvSpPr>
          <p:cNvPr id="3" name="Title 2"/>
          <p:cNvSpPr>
            <a:spLocks noGrp="1"/>
          </p:cNvSpPr>
          <p:nvPr>
            <p:ph type="title"/>
          </p:nvPr>
        </p:nvSpPr>
        <p:spPr/>
        <p:txBody>
          <a:bodyPr/>
          <a:lstStyle/>
          <a:p>
            <a:r>
              <a:rPr lang="en-US" dirty="0"/>
              <a:t>DELETE CHEMICAL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pdate inst options.jpeg"/>
          <p:cNvPicPr>
            <a:picLocks noGrp="1" noChangeAspect="1"/>
          </p:cNvPicPr>
          <p:nvPr>
            <p:ph idx="1"/>
          </p:nvPr>
        </p:nvPicPr>
        <p:blipFill>
          <a:blip r:embed="rId2" cstate="print"/>
          <a:stretch>
            <a:fillRect/>
          </a:stretch>
        </p:blipFill>
        <p:spPr>
          <a:xfrm>
            <a:off x="457200" y="1538843"/>
            <a:ext cx="8229600" cy="4410551"/>
          </a:xfrm>
        </p:spPr>
      </p:pic>
      <p:sp>
        <p:nvSpPr>
          <p:cNvPr id="3" name="Title 2"/>
          <p:cNvSpPr>
            <a:spLocks noGrp="1"/>
          </p:cNvSpPr>
          <p:nvPr>
            <p:ph type="title"/>
          </p:nvPr>
        </p:nvSpPr>
        <p:spPr/>
        <p:txBody>
          <a:bodyPr>
            <a:normAutofit/>
          </a:bodyPr>
          <a:lstStyle/>
          <a:p>
            <a:r>
              <a:rPr lang="en-US" sz="3300" dirty="0"/>
              <a:t>UPDATE INSTRUMENT TABLE OPTIONS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d inst.jpeg"/>
          <p:cNvPicPr>
            <a:picLocks noGrp="1" noChangeAspect="1"/>
          </p:cNvPicPr>
          <p:nvPr>
            <p:ph idx="1"/>
          </p:nvPr>
        </p:nvPicPr>
        <p:blipFill>
          <a:blip r:embed="rId2" cstate="print"/>
          <a:stretch>
            <a:fillRect/>
          </a:stretch>
        </p:blipFill>
        <p:spPr>
          <a:xfrm>
            <a:off x="457200" y="1538843"/>
            <a:ext cx="8229600" cy="4410551"/>
          </a:xfrm>
        </p:spPr>
      </p:pic>
      <p:sp>
        <p:nvSpPr>
          <p:cNvPr id="3" name="Title 2"/>
          <p:cNvSpPr>
            <a:spLocks noGrp="1"/>
          </p:cNvSpPr>
          <p:nvPr>
            <p:ph type="title"/>
          </p:nvPr>
        </p:nvSpPr>
        <p:spPr/>
        <p:txBody>
          <a:bodyPr/>
          <a:lstStyle/>
          <a:p>
            <a:r>
              <a:rPr lang="en-US" dirty="0"/>
              <a:t>ADD NEW INSTRUMENT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lete inst.jpeg"/>
          <p:cNvPicPr>
            <a:picLocks noGrp="1" noChangeAspect="1"/>
          </p:cNvPicPr>
          <p:nvPr>
            <p:ph idx="1"/>
          </p:nvPr>
        </p:nvPicPr>
        <p:blipFill>
          <a:blip r:embed="rId2" cstate="print"/>
          <a:stretch>
            <a:fillRect/>
          </a:stretch>
        </p:blipFill>
        <p:spPr>
          <a:xfrm>
            <a:off x="457200" y="1538843"/>
            <a:ext cx="8229600" cy="4410551"/>
          </a:xfrm>
        </p:spPr>
      </p:pic>
      <p:sp>
        <p:nvSpPr>
          <p:cNvPr id="3" name="Title 2"/>
          <p:cNvSpPr>
            <a:spLocks noGrp="1"/>
          </p:cNvSpPr>
          <p:nvPr>
            <p:ph type="title"/>
          </p:nvPr>
        </p:nvSpPr>
        <p:spPr/>
        <p:txBody>
          <a:bodyPr/>
          <a:lstStyle/>
          <a:p>
            <a:r>
              <a:rPr lang="en-US" dirty="0"/>
              <a:t>DELETE INSTRUMENT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rder instruments.jpeg"/>
          <p:cNvPicPr>
            <a:picLocks noGrp="1" noChangeAspect="1"/>
          </p:cNvPicPr>
          <p:nvPr>
            <p:ph idx="1"/>
          </p:nvPr>
        </p:nvPicPr>
        <p:blipFill>
          <a:blip r:embed="rId2" cstate="print"/>
          <a:stretch>
            <a:fillRect/>
          </a:stretch>
        </p:blipFill>
        <p:spPr>
          <a:xfrm>
            <a:off x="457200" y="1538843"/>
            <a:ext cx="8229600" cy="4410551"/>
          </a:xfrm>
        </p:spPr>
      </p:pic>
      <p:sp>
        <p:nvSpPr>
          <p:cNvPr id="3" name="Title 2"/>
          <p:cNvSpPr>
            <a:spLocks noGrp="1"/>
          </p:cNvSpPr>
          <p:nvPr>
            <p:ph type="title"/>
          </p:nvPr>
        </p:nvSpPr>
        <p:spPr/>
        <p:txBody>
          <a:bodyPr/>
          <a:lstStyle/>
          <a:p>
            <a:r>
              <a:rPr lang="en-US" dirty="0"/>
              <a:t>ORDER INSTRUMENTS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d gw.jpeg"/>
          <p:cNvPicPr>
            <a:picLocks noGrp="1" noChangeAspect="1"/>
          </p:cNvPicPr>
          <p:nvPr>
            <p:ph idx="1"/>
          </p:nvPr>
        </p:nvPicPr>
        <p:blipFill>
          <a:blip r:embed="rId2" cstate="print"/>
          <a:stretch>
            <a:fillRect/>
          </a:stretch>
        </p:blipFill>
        <p:spPr>
          <a:xfrm>
            <a:off x="228600" y="1447800"/>
            <a:ext cx="8229600" cy="4410551"/>
          </a:xfrm>
        </p:spPr>
      </p:pic>
      <p:sp>
        <p:nvSpPr>
          <p:cNvPr id="3" name="Title 2"/>
          <p:cNvSpPr>
            <a:spLocks noGrp="1"/>
          </p:cNvSpPr>
          <p:nvPr>
            <p:ph type="title"/>
          </p:nvPr>
        </p:nvSpPr>
        <p:spPr/>
        <p:txBody>
          <a:bodyPr/>
          <a:lstStyle/>
          <a:p>
            <a:r>
              <a:rPr lang="en-US" dirty="0"/>
              <a:t>ADD &amp; DELETE GLASSWARE</a:t>
            </a:r>
          </a:p>
        </p:txBody>
      </p:sp>
      <p:pic>
        <p:nvPicPr>
          <p:cNvPr id="5" name="Picture 4" descr="Del gw.jpeg"/>
          <p:cNvPicPr>
            <a:picLocks noChangeAspect="1"/>
          </p:cNvPicPr>
          <p:nvPr/>
        </p:nvPicPr>
        <p:blipFill>
          <a:blip r:embed="rId3" cstate="print"/>
          <a:srcRect l="38334" t="29543" r="35833" b="19145"/>
          <a:stretch>
            <a:fillRect/>
          </a:stretch>
        </p:blipFill>
        <p:spPr>
          <a:xfrm>
            <a:off x="5867400" y="2438400"/>
            <a:ext cx="2362200" cy="2514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rder glassware.jpeg"/>
          <p:cNvPicPr>
            <a:picLocks noGrp="1" noChangeAspect="1"/>
          </p:cNvPicPr>
          <p:nvPr>
            <p:ph idx="1"/>
          </p:nvPr>
        </p:nvPicPr>
        <p:blipFill>
          <a:blip r:embed="rId2" cstate="print"/>
          <a:stretch>
            <a:fillRect/>
          </a:stretch>
        </p:blipFill>
        <p:spPr>
          <a:xfrm>
            <a:off x="457200" y="1538843"/>
            <a:ext cx="8229600" cy="4410551"/>
          </a:xfrm>
        </p:spPr>
      </p:pic>
      <p:sp>
        <p:nvSpPr>
          <p:cNvPr id="3" name="Title 2"/>
          <p:cNvSpPr>
            <a:spLocks noGrp="1"/>
          </p:cNvSpPr>
          <p:nvPr>
            <p:ph type="title"/>
          </p:nvPr>
        </p:nvSpPr>
        <p:spPr/>
        <p:txBody>
          <a:bodyPr/>
          <a:lstStyle/>
          <a:p>
            <a:r>
              <a:rPr lang="en-US" dirty="0"/>
              <a:t>ORDER GLASSWARE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t>Chemistry Laboratory Management System is a project which aims in developing a computerized system to maintain all the daily work of the Chemistry lab in our Institution, Sir M Visvesvaraya Institute of Technology, Bangalore. This project has many features which are generally not available in normal laboratory management systems like facility of login so that nobody can mishandle the data. As soon as we login, an interactive Chemistry Lab Home Page opens. There are various options like Chemicals, Instruments, Glassware and Suppliers which can be chosen from the top navigation bar and the respective tables with their stocks are displayed to the user. The various options like add new, update existing and deleting records can be easily performed by the users. The laboratory in charge after logging into his account, </a:t>
            </a:r>
            <a:r>
              <a:rPr lang="en-US" sz="1800" dirty="0" err="1"/>
              <a:t>i.e</a:t>
            </a:r>
            <a:r>
              <a:rPr lang="en-US" sz="1800" dirty="0"/>
              <a:t> admin account can generate various reports based on availability of materials in the Laboratory.</a:t>
            </a:r>
          </a:p>
        </p:txBody>
      </p:sp>
      <p:sp>
        <p:nvSpPr>
          <p:cNvPr id="3" name="Title 2"/>
          <p:cNvSpPr>
            <a:spLocks noGrp="1"/>
          </p:cNvSpPr>
          <p:nvPr>
            <p:ph type="title"/>
          </p:nvPr>
        </p:nvSpPr>
        <p:spPr/>
        <p:txBody>
          <a:bodyPr/>
          <a:lstStyle/>
          <a:p>
            <a:r>
              <a:rPr lang="en-US" dirty="0"/>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25963"/>
          </a:xfrm>
        </p:spPr>
        <p:txBody>
          <a:bodyPr/>
          <a:lstStyle/>
          <a:p>
            <a:r>
              <a:rPr lang="en-US" dirty="0"/>
              <a:t>Text Editor : Visual Studio Code</a:t>
            </a:r>
          </a:p>
          <a:p>
            <a:r>
              <a:rPr lang="en-US" dirty="0"/>
              <a:t>Front End : HTML, CSS &amp; </a:t>
            </a:r>
            <a:r>
              <a:rPr lang="en-US" dirty="0" err="1"/>
              <a:t>Javascript</a:t>
            </a:r>
            <a:endParaRPr lang="en-US" dirty="0"/>
          </a:p>
          <a:p>
            <a:r>
              <a:rPr lang="en-US" dirty="0"/>
              <a:t>Database : </a:t>
            </a:r>
            <a:r>
              <a:rPr lang="en-US" dirty="0" err="1"/>
              <a:t>SQLite</a:t>
            </a:r>
            <a:endParaRPr lang="en-US" dirty="0"/>
          </a:p>
          <a:p>
            <a:r>
              <a:rPr lang="en-US" dirty="0"/>
              <a:t>Scripting : Flask – A  Python micro framework.</a:t>
            </a:r>
          </a:p>
        </p:txBody>
      </p:sp>
      <p:sp>
        <p:nvSpPr>
          <p:cNvPr id="3" name="Title 2"/>
          <p:cNvSpPr>
            <a:spLocks noGrp="1"/>
          </p:cNvSpPr>
          <p:nvPr>
            <p:ph type="title"/>
          </p:nvPr>
        </p:nvSpPr>
        <p:spPr/>
        <p:txBody>
          <a:bodyPr/>
          <a:lstStyle/>
          <a:p>
            <a:r>
              <a:rPr lang="en-US" dirty="0"/>
              <a:t>TOOLS USED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19-12-02 at 21.43.51.jpeg"/>
          <p:cNvPicPr>
            <a:picLocks noGrp="1" noChangeAspect="1"/>
          </p:cNvPicPr>
          <p:nvPr>
            <p:ph idx="1"/>
          </p:nvPr>
        </p:nvPicPr>
        <p:blipFill>
          <a:blip r:embed="rId2" cstate="print"/>
          <a:stretch>
            <a:fillRect/>
          </a:stretch>
        </p:blipFill>
        <p:spPr>
          <a:xfrm>
            <a:off x="304800" y="838200"/>
            <a:ext cx="8426836" cy="6504464"/>
          </a:xfrm>
        </p:spPr>
      </p:pic>
      <p:sp>
        <p:nvSpPr>
          <p:cNvPr id="3" name="Title 2"/>
          <p:cNvSpPr>
            <a:spLocks noGrp="1"/>
          </p:cNvSpPr>
          <p:nvPr>
            <p:ph type="title"/>
          </p:nvPr>
        </p:nvSpPr>
        <p:spPr/>
        <p:txBody>
          <a:bodyPr/>
          <a:lstStyle/>
          <a:p>
            <a:r>
              <a:rPr lang="en-US" dirty="0"/>
              <a:t>SCHEMA DIAGRAM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97EA5F-EEF7-42B3-BA67-4596D3DC45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3" y="1417638"/>
            <a:ext cx="8046154" cy="4589462"/>
          </a:xfrm>
        </p:spPr>
      </p:pic>
      <p:sp>
        <p:nvSpPr>
          <p:cNvPr id="3" name="Title 2">
            <a:extLst>
              <a:ext uri="{FF2B5EF4-FFF2-40B4-BE49-F238E27FC236}">
                <a16:creationId xmlns:a16="http://schemas.microsoft.com/office/drawing/2014/main" id="{33762DBD-21D1-4086-BA42-9A5C22635A9B}"/>
              </a:ext>
            </a:extLst>
          </p:cNvPr>
          <p:cNvSpPr>
            <a:spLocks noGrp="1"/>
          </p:cNvSpPr>
          <p:nvPr>
            <p:ph type="title"/>
          </p:nvPr>
        </p:nvSpPr>
        <p:spPr/>
        <p:txBody>
          <a:bodyPr/>
          <a:lstStyle/>
          <a:p>
            <a:r>
              <a:rPr lang="en-IN" dirty="0"/>
              <a:t>TABLE VALUES:</a:t>
            </a:r>
          </a:p>
        </p:txBody>
      </p:sp>
    </p:spTree>
    <p:extLst>
      <p:ext uri="{BB962C8B-B14F-4D97-AF65-F5344CB8AC3E}">
        <p14:creationId xmlns:p14="http://schemas.microsoft.com/office/powerpoint/2010/main" val="75739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LOGIN SCREEN : </a:t>
            </a:r>
          </a:p>
        </p:txBody>
      </p:sp>
      <p:sp>
        <p:nvSpPr>
          <p:cNvPr id="3" name="Title 2"/>
          <p:cNvSpPr>
            <a:spLocks noGrp="1"/>
          </p:cNvSpPr>
          <p:nvPr>
            <p:ph type="title"/>
          </p:nvPr>
        </p:nvSpPr>
        <p:spPr/>
        <p:txBody>
          <a:bodyPr/>
          <a:lstStyle/>
          <a:p>
            <a:r>
              <a:rPr lang="en-US" dirty="0"/>
              <a:t>PROJECT SCREENSHOTS</a:t>
            </a:r>
          </a:p>
        </p:txBody>
      </p:sp>
      <p:pic>
        <p:nvPicPr>
          <p:cNvPr id="4" name="Picture 3" descr="Login.jpeg"/>
          <p:cNvPicPr>
            <a:picLocks noChangeAspect="1"/>
          </p:cNvPicPr>
          <p:nvPr/>
        </p:nvPicPr>
        <p:blipFill>
          <a:blip r:embed="rId2" cstate="print"/>
          <a:stretch>
            <a:fillRect/>
          </a:stretch>
        </p:blipFill>
        <p:spPr>
          <a:xfrm>
            <a:off x="685800" y="2057400"/>
            <a:ext cx="7848600" cy="42063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ome.jpeg"/>
          <p:cNvPicPr>
            <a:picLocks noGrp="1" noChangeAspect="1"/>
          </p:cNvPicPr>
          <p:nvPr>
            <p:ph idx="1"/>
          </p:nvPr>
        </p:nvPicPr>
        <p:blipFill>
          <a:blip r:embed="rId2" cstate="print"/>
          <a:stretch>
            <a:fillRect/>
          </a:stretch>
        </p:blipFill>
        <p:spPr>
          <a:xfrm>
            <a:off x="457200" y="1538843"/>
            <a:ext cx="8229600" cy="4410551"/>
          </a:xfrm>
        </p:spPr>
      </p:pic>
      <p:sp>
        <p:nvSpPr>
          <p:cNvPr id="3" name="Title 2"/>
          <p:cNvSpPr>
            <a:spLocks noGrp="1"/>
          </p:cNvSpPr>
          <p:nvPr>
            <p:ph type="title"/>
          </p:nvPr>
        </p:nvSpPr>
        <p:spPr/>
        <p:txBody>
          <a:bodyPr/>
          <a:lstStyle/>
          <a:p>
            <a:r>
              <a:rPr lang="en-US" dirty="0"/>
              <a:t>HOME SCREEN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pdate chemical options.jpeg"/>
          <p:cNvPicPr>
            <a:picLocks noGrp="1" noChangeAspect="1"/>
          </p:cNvPicPr>
          <p:nvPr>
            <p:ph idx="1"/>
          </p:nvPr>
        </p:nvPicPr>
        <p:blipFill>
          <a:blip r:embed="rId2" cstate="print"/>
          <a:stretch>
            <a:fillRect/>
          </a:stretch>
        </p:blipFill>
        <p:spPr>
          <a:xfrm>
            <a:off x="457200" y="1447801"/>
            <a:ext cx="8229600" cy="4501594"/>
          </a:xfrm>
        </p:spPr>
      </p:pic>
      <p:sp>
        <p:nvSpPr>
          <p:cNvPr id="3" name="Title 2"/>
          <p:cNvSpPr>
            <a:spLocks noGrp="1"/>
          </p:cNvSpPr>
          <p:nvPr>
            <p:ph type="title"/>
          </p:nvPr>
        </p:nvSpPr>
        <p:spPr/>
        <p:txBody>
          <a:bodyPr/>
          <a:lstStyle/>
          <a:p>
            <a:r>
              <a:rPr lang="en-US" dirty="0"/>
              <a:t>UPDATE CHEMICAL OPTIONS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d new chemical.jpeg"/>
          <p:cNvPicPr>
            <a:picLocks noGrp="1" noChangeAspect="1"/>
          </p:cNvPicPr>
          <p:nvPr>
            <p:ph idx="1"/>
          </p:nvPr>
        </p:nvPicPr>
        <p:blipFill>
          <a:blip r:embed="rId2" cstate="print"/>
          <a:stretch>
            <a:fillRect/>
          </a:stretch>
        </p:blipFill>
        <p:spPr>
          <a:xfrm>
            <a:off x="457200" y="1538843"/>
            <a:ext cx="8229600" cy="4410551"/>
          </a:xfrm>
        </p:spPr>
      </p:pic>
      <p:sp>
        <p:nvSpPr>
          <p:cNvPr id="3" name="Title 2"/>
          <p:cNvSpPr>
            <a:spLocks noGrp="1"/>
          </p:cNvSpPr>
          <p:nvPr>
            <p:ph type="title"/>
          </p:nvPr>
        </p:nvSpPr>
        <p:spPr/>
        <p:txBody>
          <a:bodyPr/>
          <a:lstStyle/>
          <a:p>
            <a:r>
              <a:rPr lang="en-US" dirty="0"/>
              <a:t>ADD NEW CHEMICAL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248</Words>
  <Application>Microsoft Office PowerPoint</Application>
  <PresentationFormat>On-screen Show (4:3)</PresentationFormat>
  <Paragraphs>29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Lucida Sans Unicode</vt:lpstr>
      <vt:lpstr>Verdana</vt:lpstr>
      <vt:lpstr>Wingdings 2</vt:lpstr>
      <vt:lpstr>Wingdings 3</vt:lpstr>
      <vt:lpstr>Concourse</vt:lpstr>
      <vt:lpstr>PowerPoint Presentation</vt:lpstr>
      <vt:lpstr>ABSTRACT</vt:lpstr>
      <vt:lpstr>TOOLS USED :</vt:lpstr>
      <vt:lpstr>SCHEMA DIAGRAM</vt:lpstr>
      <vt:lpstr>TABLE VALUES:</vt:lpstr>
      <vt:lpstr>PROJECT SCREENSHOTS</vt:lpstr>
      <vt:lpstr>HOME SCREEN : </vt:lpstr>
      <vt:lpstr>UPDATE CHEMICAL OPTIONS</vt:lpstr>
      <vt:lpstr>ADD NEW CHEMICAL</vt:lpstr>
      <vt:lpstr>DELETE CHEMICAL</vt:lpstr>
      <vt:lpstr>UPDATE INSTRUMENT TABLE OPTIONS</vt:lpstr>
      <vt:lpstr>ADD NEW INSTRUMENT</vt:lpstr>
      <vt:lpstr>DELETE INSTRUMENT</vt:lpstr>
      <vt:lpstr>ORDER INSTRUMENTS</vt:lpstr>
      <vt:lpstr>ADD &amp; DELETE GLASSWARE</vt:lpstr>
      <vt:lpstr>ORDER GLASSWARE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akash lal</cp:lastModifiedBy>
  <cp:revision>8</cp:revision>
  <dcterms:created xsi:type="dcterms:W3CDTF">2019-12-02T15:41:28Z</dcterms:created>
  <dcterms:modified xsi:type="dcterms:W3CDTF">2019-12-02T18:19:07Z</dcterms:modified>
</cp:coreProperties>
</file>