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9AF0C-0CA9-467C-A4B6-81AF3CE20BDA}" v="2" dt="2021-06-07T03:03:39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Victor Stany Rozario" userId="dbb37ec6-3e12-44d7-b04d-09b867830cae" providerId="ADAL" clId="{AEA9AF0C-0CA9-467C-A4B6-81AF3CE20BDA}"/>
    <pc:docChg chg="modSld">
      <pc:chgData name="Victor Stany Rozario" userId="dbb37ec6-3e12-44d7-b04d-09b867830cae" providerId="ADAL" clId="{AEA9AF0C-0CA9-467C-A4B6-81AF3CE20BDA}" dt="2021-06-07T03:03:53.044" v="5" actId="6549"/>
      <pc:docMkLst>
        <pc:docMk/>
      </pc:docMkLst>
      <pc:sldChg chg="modSp mod">
        <pc:chgData name="Victor Stany Rozario" userId="dbb37ec6-3e12-44d7-b04d-09b867830cae" providerId="ADAL" clId="{AEA9AF0C-0CA9-467C-A4B6-81AF3CE20BDA}" dt="2021-06-07T03:03:45.488" v="4" actId="20577"/>
        <pc:sldMkLst>
          <pc:docMk/>
          <pc:sldMk cId="700707328" sldId="256"/>
        </pc:sldMkLst>
        <pc:graphicFrameChg chg="mod modGraphic">
          <ac:chgData name="Victor Stany Rozario" userId="dbb37ec6-3e12-44d7-b04d-09b867830cae" providerId="ADAL" clId="{AEA9AF0C-0CA9-467C-A4B6-81AF3CE20BDA}" dt="2021-06-07T03:03:45.488" v="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Victor Stany Rozario" userId="dbb37ec6-3e12-44d7-b04d-09b867830cae" providerId="ADAL" clId="{AEA9AF0C-0CA9-467C-A4B6-81AF3CE20BDA}" dt="2021-06-07T03:03:53.044" v="5" actId="6549"/>
        <pc:sldMkLst>
          <pc:docMk/>
          <pc:sldMk cId="3167728489" sldId="274"/>
        </pc:sldMkLst>
        <pc:spChg chg="mod">
          <ac:chgData name="Victor Stany Rozario" userId="dbb37ec6-3e12-44d7-b04d-09b867830cae" providerId="ADAL" clId="{AEA9AF0C-0CA9-467C-A4B6-81AF3CE20BDA}" dt="2021-06-07T03:03:53.044" v="5" actId="6549"/>
          <ac:spMkLst>
            <pc:docMk/>
            <pc:sldMk cId="3167728489" sldId="27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2-D Array, String, Pointer, </a:t>
            </a:r>
            <a:br>
              <a:rPr lang="en-US" sz="4000" dirty="0"/>
            </a:br>
            <a:r>
              <a:rPr lang="en-US" sz="4000" dirty="0"/>
              <a:t>and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015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9245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0936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2020-21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Victor Stany Rozario, stany@aiub.edu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2.1 &amp; 2.2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9.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2-Dimensional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 matrix of minimum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x</a:t>
            </a:r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x </a:t>
            </a:r>
            <a:r>
              <a:rPr lang="en-US" dirty="0">
                <a:solidFill>
                  <a:srgbClr val="7030A0"/>
                </a:solidFill>
              </a:rPr>
              <a:t>column</a:t>
            </a:r>
            <a:r>
              <a:rPr lang="en-US" dirty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Matrix_1: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named </a:t>
            </a:r>
            <a:r>
              <a:rPr lang="en-US" sz="1600" b="1" i="1" dirty="0"/>
              <a:t>encode</a:t>
            </a:r>
            <a:r>
              <a:rPr lang="en-US" sz="1600" b="1" dirty="0"/>
              <a:t> </a:t>
            </a:r>
            <a:r>
              <a:rPr lang="en-US" sz="1600" dirty="0"/>
              <a:t>that takes TWO parameters,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/>
              <a:t>encode</a:t>
            </a:r>
            <a:r>
              <a:rPr lang="en-US" sz="1600" dirty="0"/>
              <a:t>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  <a:p>
            <a:r>
              <a:rPr lang="en-US" b="1" dirty="0"/>
              <a:t>Sample String (s):</a:t>
            </a:r>
            <a:r>
              <a:rPr lang="en-US" dirty="0"/>
              <a:t> I am a student</a:t>
            </a:r>
          </a:p>
          <a:p>
            <a:r>
              <a:rPr lang="en-US" b="1" dirty="0"/>
              <a:t>Sample Integer (j):</a:t>
            </a:r>
            <a:r>
              <a:rPr lang="en-US" dirty="0"/>
              <a:t> 2</a:t>
            </a:r>
          </a:p>
          <a:p>
            <a:r>
              <a:rPr lang="en-US" b="1" dirty="0"/>
              <a:t>Converted String:</a:t>
            </a:r>
            <a:r>
              <a:rPr lang="en-US" dirty="0"/>
              <a:t> 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program with appropriate data structure to keep records of 10 students. Each student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ID (you can use </a:t>
            </a:r>
            <a:r>
              <a:rPr lang="en-US" i="1" dirty="0">
                <a:cs typeface="Courier New" panose="02070309020205020404" pitchFamily="49" charset="0"/>
              </a:rPr>
              <a:t>integer</a:t>
            </a:r>
            <a:r>
              <a:rPr lang="en-US" dirty="0">
                <a:cs typeface="Courier New" panose="02070309020205020404" pitchFamily="49" charset="0"/>
              </a:rPr>
              <a:t> for this)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Number of Credits Completed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CGPA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whose CGPA is more than </a:t>
            </a:r>
            <a:r>
              <a:rPr lang="en-US" b="1" dirty="0">
                <a:cs typeface="Courier New" panose="02070309020205020404" pitchFamily="49" charset="0"/>
              </a:rPr>
              <a:t>3.75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 has completed more than </a:t>
            </a:r>
            <a:r>
              <a:rPr lang="en-US" b="1" dirty="0">
                <a:cs typeface="Courier New" panose="02070309020205020404" pitchFamily="49" charset="0"/>
              </a:rPr>
              <a:t>50 </a:t>
            </a:r>
            <a:r>
              <a:rPr lang="en-US" dirty="0">
                <a:cs typeface="Courier New" panose="02070309020205020404" pitchFamily="49" charset="0"/>
              </a:rPr>
              <a:t>credits.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2" ma:contentTypeDescription="Create a new document." ma:contentTypeScope="" ma:versionID="fb2bcfb680a9aba964e0ffad51ee59fa">
  <xsd:schema xmlns:xsd="http://www.w3.org/2001/XMLSchema" xmlns:xs="http://www.w3.org/2001/XMLSchema" xmlns:p="http://schemas.microsoft.com/office/2006/metadata/properties" xmlns:ns2="9399af49-22eb-4059-b270-f4421852262f" targetNamespace="http://schemas.microsoft.com/office/2006/metadata/properties" ma:root="true" ma:fieldsID="b692d7e68bf3c91cb7dc76e3fbd268b7" ns2:_="">
    <xsd:import namespace="9399af49-22eb-4059-b270-f442185226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9af49-22eb-4059-b270-f442185226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F2CC7-5582-4D18-A535-9857E90361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B7B72C-6329-410C-97D5-DEF123C342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7717FF-EF05-4FAE-A9CB-1B58D4405BC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319</TotalTime>
  <Words>522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Victor Stany Rozario</cp:lastModifiedBy>
  <cp:revision>145</cp:revision>
  <dcterms:created xsi:type="dcterms:W3CDTF">2018-12-10T17:20:29Z</dcterms:created>
  <dcterms:modified xsi:type="dcterms:W3CDTF">2021-06-07T03:03:55Z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