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769BC-DDF9-4A72-A51B-F7C5F4749FC1}" v="13" dt="2024-09-11T06:26:32.7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78" d="100"/>
          <a:sy n="78" d="100"/>
        </p:scale>
        <p:origin x="9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ARUN" userId="5e2ac3e8bacfb485" providerId="LiveId" clId="{190769BC-DDF9-4A72-A51B-F7C5F4749FC1}"/>
    <pc:docChg chg="undo custSel modSld">
      <pc:chgData name="SUBASH ARUN" userId="5e2ac3e8bacfb485" providerId="LiveId" clId="{190769BC-DDF9-4A72-A51B-F7C5F4749FC1}" dt="2024-09-11T06:33:25.026" v="221" actId="20577"/>
      <pc:docMkLst>
        <pc:docMk/>
      </pc:docMkLst>
      <pc:sldChg chg="modSp mod">
        <pc:chgData name="SUBASH ARUN" userId="5e2ac3e8bacfb485" providerId="LiveId" clId="{190769BC-DDF9-4A72-A51B-F7C5F4749FC1}" dt="2024-09-11T05:57:56.536" v="94"/>
        <pc:sldMkLst>
          <pc:docMk/>
          <pc:sldMk cId="0" sldId="256"/>
        </pc:sldMkLst>
        <pc:spChg chg="mod">
          <ac:chgData name="SUBASH ARUN" userId="5e2ac3e8bacfb485" providerId="LiveId" clId="{190769BC-DDF9-4A72-A51B-F7C5F4749FC1}" dt="2024-09-11T05:56:40.546" v="86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UBASH ARUN" userId="5e2ac3e8bacfb485" providerId="LiveId" clId="{190769BC-DDF9-4A72-A51B-F7C5F4749FC1}" dt="2024-09-11T05:56:10.735" v="82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">
        <pc:chgData name="SUBASH ARUN" userId="5e2ac3e8bacfb485" providerId="LiveId" clId="{190769BC-DDF9-4A72-A51B-F7C5F4749FC1}" dt="2024-09-11T05:57:56.536" v="94"/>
        <pc:sldMkLst>
          <pc:docMk/>
          <pc:sldMk cId="0" sldId="257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SUBASH ARUN" userId="5e2ac3e8bacfb485" providerId="LiveId" clId="{190769BC-DDF9-4A72-A51B-F7C5F4749FC1}" dt="2024-09-11T05:58:21.274" v="97" actId="1076"/>
        <pc:sldMkLst>
          <pc:docMk/>
          <pc:sldMk cId="0" sldId="259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59"/>
            <ac:spMk id="10" creationId="{00000000-0000-0000-0000-000000000000}"/>
          </ac:spMkLst>
        </pc:spChg>
        <pc:picChg chg="mod">
          <ac:chgData name="SUBASH ARUN" userId="5e2ac3e8bacfb485" providerId="LiveId" clId="{190769BC-DDF9-4A72-A51B-F7C5F4749FC1}" dt="2024-09-11T05:58:21.274" v="97" actId="1076"/>
          <ac:picMkLst>
            <pc:docMk/>
            <pc:sldMk cId="0" sldId="259"/>
            <ac:picMk id="8" creationId="{00000000-0000-0000-0000-000000000000}"/>
          </ac:picMkLst>
        </pc:picChg>
      </pc:sldChg>
      <pc:sldChg chg="modSp mod">
        <pc:chgData name="SUBASH ARUN" userId="5e2ac3e8bacfb485" providerId="LiveId" clId="{190769BC-DDF9-4A72-A51B-F7C5F4749FC1}" dt="2024-09-11T05:59:04.936" v="107" actId="14100"/>
        <pc:sldMkLst>
          <pc:docMk/>
          <pc:sldMk cId="0" sldId="260"/>
        </pc:sldMkLst>
        <pc:spChg chg="mod">
          <ac:chgData name="SUBASH ARUN" userId="5e2ac3e8bacfb485" providerId="LiveId" clId="{190769BC-DDF9-4A72-A51B-F7C5F4749FC1}" dt="2024-09-11T05:59:04.936" v="107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60"/>
            <ac:spMk id="10" creationId="{00000000-0000-0000-0000-000000000000}"/>
          </ac:spMkLst>
        </pc:spChg>
      </pc:sldChg>
      <pc:sldChg chg="modSp">
        <pc:chgData name="SUBASH ARUN" userId="5e2ac3e8bacfb485" providerId="LiveId" clId="{190769BC-DDF9-4A72-A51B-F7C5F4749FC1}" dt="2024-09-11T05:57:56.536" v="94"/>
        <pc:sldMkLst>
          <pc:docMk/>
          <pc:sldMk cId="0" sldId="261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SUBASH ARUN" userId="5e2ac3e8bacfb485" providerId="LiveId" clId="{190769BC-DDF9-4A72-A51B-F7C5F4749FC1}" dt="2024-09-11T06:25:34.429" v="161"/>
        <pc:sldMkLst>
          <pc:docMk/>
          <pc:sldMk cId="0" sldId="262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0" sldId="262"/>
            <ac:spMk id="9" creationId="{00000000-0000-0000-0000-000000000000}"/>
          </ac:spMkLst>
        </pc:spChg>
        <pc:graphicFrameChg chg="del modGraphic">
          <ac:chgData name="SUBASH ARUN" userId="5e2ac3e8bacfb485" providerId="LiveId" clId="{190769BC-DDF9-4A72-A51B-F7C5F4749FC1}" dt="2024-09-11T06:20:51.581" v="123" actId="478"/>
          <ac:graphicFrameMkLst>
            <pc:docMk/>
            <pc:sldMk cId="0" sldId="262"/>
            <ac:graphicFrameMk id="8" creationId="{7DDA5C74-A1FD-CEE9-D80F-2927143F0EE9}"/>
          </ac:graphicFrameMkLst>
        </pc:graphicFrameChg>
        <pc:graphicFrameChg chg="add mod modGraphic">
          <ac:chgData name="SUBASH ARUN" userId="5e2ac3e8bacfb485" providerId="LiveId" clId="{190769BC-DDF9-4A72-A51B-F7C5F4749FC1}" dt="2024-09-11T06:25:34.429" v="161"/>
          <ac:graphicFrameMkLst>
            <pc:docMk/>
            <pc:sldMk cId="0" sldId="262"/>
            <ac:graphicFrameMk id="11" creationId="{596855EC-6076-95DE-23F8-E46DBF73F4C6}"/>
          </ac:graphicFrameMkLst>
        </pc:graphicFrameChg>
      </pc:sldChg>
      <pc:sldChg chg="modSp mod">
        <pc:chgData name="SUBASH ARUN" userId="5e2ac3e8bacfb485" providerId="LiveId" clId="{190769BC-DDF9-4A72-A51B-F7C5F4749FC1}" dt="2024-09-11T06:29:58.426" v="191"/>
        <pc:sldMkLst>
          <pc:docMk/>
          <pc:sldMk cId="0" sldId="263"/>
        </pc:sldMkLst>
        <pc:spChg chg="mod">
          <ac:chgData name="SUBASH ARUN" userId="5e2ac3e8bacfb485" providerId="LiveId" clId="{190769BC-DDF9-4A72-A51B-F7C5F4749FC1}" dt="2024-09-11T06:29:58.426" v="191"/>
          <ac:spMkLst>
            <pc:docMk/>
            <pc:sldMk cId="0" sldId="263"/>
            <ac:spMk id="9" creationId="{FAD9CEB2-36E1-0550-426B-2FAF97882044}"/>
          </ac:spMkLst>
        </pc:spChg>
      </pc:sldChg>
      <pc:sldChg chg="modSp mod">
        <pc:chgData name="SUBASH ARUN" userId="5e2ac3e8bacfb485" providerId="LiveId" clId="{190769BC-DDF9-4A72-A51B-F7C5F4749FC1}" dt="2024-09-11T06:00:01.581" v="110" actId="1076"/>
        <pc:sldMkLst>
          <pc:docMk/>
          <pc:sldMk cId="0" sldId="264"/>
        </pc:sldMkLst>
        <pc:spChg chg="mod">
          <ac:chgData name="SUBASH ARUN" userId="5e2ac3e8bacfb485" providerId="LiveId" clId="{190769BC-DDF9-4A72-A51B-F7C5F4749FC1}" dt="2024-09-11T05:59:51.597" v="109" actId="1076"/>
          <ac:spMkLst>
            <pc:docMk/>
            <pc:sldMk cId="0" sldId="264"/>
            <ac:spMk id="2" creationId="{59B6D60C-0AA3-EDD7-5D61-F6B19D099B70}"/>
          </ac:spMkLst>
        </pc:spChg>
        <pc:spChg chg="mod">
          <ac:chgData name="SUBASH ARUN" userId="5e2ac3e8bacfb485" providerId="LiveId" clId="{190769BC-DDF9-4A72-A51B-F7C5F4749FC1}" dt="2024-09-11T06:00:01.581" v="110" actId="1076"/>
          <ac:spMkLst>
            <pc:docMk/>
            <pc:sldMk cId="0" sldId="264"/>
            <ac:spMk id="3" creationId="{3D899B42-1833-4AFB-A36C-218ABB769094}"/>
          </ac:spMkLst>
        </pc:spChg>
      </pc:sldChg>
      <pc:sldChg chg="addSp delSp modSp mod">
        <pc:chgData name="SUBASH ARUN" userId="5e2ac3e8bacfb485" providerId="LiveId" clId="{190769BC-DDF9-4A72-A51B-F7C5F4749FC1}" dt="2024-09-11T06:19:39.448" v="118" actId="14100"/>
        <pc:sldMkLst>
          <pc:docMk/>
          <pc:sldMk cId="0" sldId="265"/>
        </pc:sldMkLst>
        <pc:graphicFrameChg chg="add mod">
          <ac:chgData name="SUBASH ARUN" userId="5e2ac3e8bacfb485" providerId="LiveId" clId="{190769BC-DDF9-4A72-A51B-F7C5F4749FC1}" dt="2024-09-11T06:19:39.448" v="118" actId="14100"/>
          <ac:graphicFrameMkLst>
            <pc:docMk/>
            <pc:sldMk cId="0" sldId="265"/>
            <ac:graphicFrameMk id="2" creationId="{00000000-0008-0000-0000-000005000000}"/>
          </ac:graphicFrameMkLst>
        </pc:graphicFrameChg>
        <pc:graphicFrameChg chg="del">
          <ac:chgData name="SUBASH ARUN" userId="5e2ac3e8bacfb485" providerId="LiveId" clId="{190769BC-DDF9-4A72-A51B-F7C5F4749FC1}" dt="2024-09-11T06:19:11.299" v="111" actId="478"/>
          <ac:graphicFrameMkLst>
            <pc:docMk/>
            <pc:sldMk cId="0" sldId="265"/>
            <ac:graphicFrameMk id="4" creationId="{00000000-0008-0000-0000-000005000000}"/>
          </ac:graphicFrameMkLst>
        </pc:graphicFrameChg>
      </pc:sldChg>
      <pc:sldChg chg="modSp mod">
        <pc:chgData name="SUBASH ARUN" userId="5e2ac3e8bacfb485" providerId="LiveId" clId="{190769BC-DDF9-4A72-A51B-F7C5F4749FC1}" dt="2024-09-11T06:33:25.026" v="221" actId="20577"/>
        <pc:sldMkLst>
          <pc:docMk/>
          <pc:sldMk cId="2986442291" sldId="268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2986442291" sldId="268"/>
            <ac:spMk id="2" creationId="{F9A5CB5B-BDD0-5A64-1A7C-37D3C88F8F9E}"/>
          </ac:spMkLst>
        </pc:spChg>
        <pc:spChg chg="mod">
          <ac:chgData name="SUBASH ARUN" userId="5e2ac3e8bacfb485" providerId="LiveId" clId="{190769BC-DDF9-4A72-A51B-F7C5F4749FC1}" dt="2024-09-11T06:33:25.026" v="221" actId="20577"/>
          <ac:spMkLst>
            <pc:docMk/>
            <pc:sldMk cId="2986442291" sldId="268"/>
            <ac:spMk id="3" creationId="{9B31FD95-1C43-5C6A-E727-F88ADFB296E9}"/>
          </ac:spMkLst>
        </pc:spChg>
      </pc:sldChg>
      <pc:sldChg chg="addSp delSp modSp mod">
        <pc:chgData name="SUBASH ARUN" userId="5e2ac3e8bacfb485" providerId="LiveId" clId="{190769BC-DDF9-4A72-A51B-F7C5F4749FC1}" dt="2024-09-11T06:29:15.843" v="189" actId="1076"/>
        <pc:sldMkLst>
          <pc:docMk/>
          <pc:sldMk cId="2720660618" sldId="269"/>
        </pc:sldMkLst>
        <pc:spChg chg="mod">
          <ac:chgData name="SUBASH ARUN" userId="5e2ac3e8bacfb485" providerId="LiveId" clId="{190769BC-DDF9-4A72-A51B-F7C5F4749FC1}" dt="2024-09-11T06:28:47.263" v="187" actId="1076"/>
          <ac:spMkLst>
            <pc:docMk/>
            <pc:sldMk cId="2720660618" sldId="269"/>
            <ac:spMk id="2" creationId="{6E06195E-16D6-79D8-7A9F-F8EB1FE9E212}"/>
          </ac:spMkLst>
        </pc:spChg>
        <pc:spChg chg="mod">
          <ac:chgData name="SUBASH ARUN" userId="5e2ac3e8bacfb485" providerId="LiveId" clId="{190769BC-DDF9-4A72-A51B-F7C5F4749FC1}" dt="2024-09-11T06:28:54.390" v="188" actId="1076"/>
          <ac:spMkLst>
            <pc:docMk/>
            <pc:sldMk cId="2720660618" sldId="269"/>
            <ac:spMk id="3" creationId="{96867EB6-E559-0FFA-E1D3-9D1056F4B502}"/>
          </ac:spMkLst>
        </pc:spChg>
        <pc:graphicFrameChg chg="del">
          <ac:chgData name="SUBASH ARUN" userId="5e2ac3e8bacfb485" providerId="LiveId" clId="{190769BC-DDF9-4A72-A51B-F7C5F4749FC1}" dt="2024-09-11T06:26:25.731" v="162" actId="478"/>
          <ac:graphicFrameMkLst>
            <pc:docMk/>
            <pc:sldMk cId="2720660618" sldId="269"/>
            <ac:graphicFrameMk id="4" creationId="{E7898B56-BDE4-F3E0-B0B5-65A1D7EA0072}"/>
          </ac:graphicFrameMkLst>
        </pc:graphicFrameChg>
        <pc:graphicFrameChg chg="add mod modGraphic">
          <ac:chgData name="SUBASH ARUN" userId="5e2ac3e8bacfb485" providerId="LiveId" clId="{190769BC-DDF9-4A72-A51B-F7C5F4749FC1}" dt="2024-09-11T06:29:15.843" v="189" actId="1076"/>
          <ac:graphicFrameMkLst>
            <pc:docMk/>
            <pc:sldMk cId="2720660618" sldId="269"/>
            <ac:graphicFrameMk id="5" creationId="{5AC31051-EB83-5A6F-9A3F-E9F6AC96BC12}"/>
          </ac:graphicFrameMkLst>
        </pc:graphicFrameChg>
      </pc:sldChg>
      <pc:sldChg chg="modSp mod">
        <pc:chgData name="SUBASH ARUN" userId="5e2ac3e8bacfb485" providerId="LiveId" clId="{190769BC-DDF9-4A72-A51B-F7C5F4749FC1}" dt="2024-09-11T06:30:54.582" v="193"/>
        <pc:sldMkLst>
          <pc:docMk/>
          <pc:sldMk cId="3507369748" sldId="270"/>
        </pc:sldMkLst>
        <pc:spChg chg="mod">
          <ac:chgData name="SUBASH ARUN" userId="5e2ac3e8bacfb485" providerId="LiveId" clId="{190769BC-DDF9-4A72-A51B-F7C5F4749FC1}" dt="2024-09-11T06:30:54.582" v="193"/>
          <ac:spMkLst>
            <pc:docMk/>
            <pc:sldMk cId="3507369748" sldId="270"/>
            <ac:spMk id="3" creationId="{27D65B6B-F5ED-E688-E409-463BAFBE2DC7}"/>
          </ac:spMkLst>
        </pc:spChg>
      </pc:sldChg>
      <pc:sldChg chg="modSp mod">
        <pc:chgData name="SUBASH ARUN" userId="5e2ac3e8bacfb485" providerId="LiveId" clId="{190769BC-DDF9-4A72-A51B-F7C5F4749FC1}" dt="2024-09-11T05:57:56.756" v="95" actId="27636"/>
        <pc:sldMkLst>
          <pc:docMk/>
          <pc:sldMk cId="36723612" sldId="271"/>
        </pc:sldMkLst>
        <pc:spChg chg="mod">
          <ac:chgData name="SUBASH ARUN" userId="5e2ac3e8bacfb485" providerId="LiveId" clId="{190769BC-DDF9-4A72-A51B-F7C5F4749FC1}" dt="2024-09-11T05:57:56.756" v="95" actId="27636"/>
          <ac:spMkLst>
            <pc:docMk/>
            <pc:sldMk cId="36723612" sldId="271"/>
            <ac:spMk id="3" creationId="{F4C7B7EF-BD23-4224-1716-49BEC7502741}"/>
          </ac:spMkLst>
        </pc:spChg>
      </pc:sldChg>
      <pc:sldChg chg="modSp mod">
        <pc:chgData name="SUBASH ARUN" userId="5e2ac3e8bacfb485" providerId="LiveId" clId="{190769BC-DDF9-4A72-A51B-F7C5F4749FC1}" dt="2024-09-11T05:57:56.772" v="96" actId="27636"/>
        <pc:sldMkLst>
          <pc:docMk/>
          <pc:sldMk cId="1174269770" sldId="272"/>
        </pc:sldMkLst>
        <pc:spChg chg="mod">
          <ac:chgData name="SUBASH ARUN" userId="5e2ac3e8bacfb485" providerId="LiveId" clId="{190769BC-DDF9-4A72-A51B-F7C5F4749FC1}" dt="2024-09-11T05:57:56.772" v="96" actId="27636"/>
          <ac:spMkLst>
            <pc:docMk/>
            <pc:sldMk cId="1174269770" sldId="272"/>
            <ac:spMk id="3" creationId="{0D02738D-3A63-3BF6-FDD8-CE852456692E}"/>
          </ac:spMkLst>
        </pc:spChg>
      </pc:sldChg>
      <pc:sldChg chg="modSp">
        <pc:chgData name="SUBASH ARUN" userId="5e2ac3e8bacfb485" providerId="LiveId" clId="{190769BC-DDF9-4A72-A51B-F7C5F4749FC1}" dt="2024-09-11T05:57:56.536" v="94"/>
        <pc:sldMkLst>
          <pc:docMk/>
          <pc:sldMk cId="367717677" sldId="273"/>
        </pc:sldMkLst>
        <pc:spChg chg="mod">
          <ac:chgData name="SUBASH ARUN" userId="5e2ac3e8bacfb485" providerId="LiveId" clId="{190769BC-DDF9-4A72-A51B-F7C5F4749FC1}" dt="2024-09-11T05:57:56.536" v="94"/>
          <ac:spMkLst>
            <pc:docMk/>
            <pc:sldMk cId="367717677" sldId="273"/>
            <ac:spMk id="2" creationId="{830DA569-87BB-065C-5C76-0DA8D910E0B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e2ac3e8bacfb485/Desktop/Employee_Dataset%20pradeep%20ashwin%20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pradeep ashwin p.xlsx]Sheet2!PivotTable1</c:name>
    <c:fmtId val="22"/>
  </c:pivotSource>
  <c:chart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E-4C42-92A3-B77B34BE8B2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Male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E-4C42-92A3-B77B34BE8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3920000"/>
        <c:axId val="233921536"/>
        <c:axId val="0"/>
      </c:bar3D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46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9709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118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4190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4362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8788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2572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8184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4649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694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933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1265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360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639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50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095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78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6523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7473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AKASH ATHTHI SANKARAN .P</a:t>
            </a:r>
          </a:p>
          <a:p>
            <a:r>
              <a:rPr lang="en-US" sz="2400" dirty="0"/>
              <a:t>REGISTER NO:312219372&amp;ASUNM1711312219372</a:t>
            </a:r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S.A.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243329" y="1041167"/>
            <a:ext cx="560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data was collected from the </a:t>
            </a:r>
            <a:r>
              <a:rPr lang="en-US" dirty="0" err="1"/>
              <a:t>edunet</a:t>
            </a:r>
            <a:r>
              <a:rPr lang="en-US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these 7 features as that I was selected the 3 features to analysis the employee rating form the employee data base.  </a:t>
            </a:r>
            <a:r>
              <a:rPr lang="en-US" b="1" dirty="0"/>
              <a:t>  </a:t>
            </a:r>
            <a:endParaRPr lang="en-IN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3716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4800"/>
            <a:ext cx="8686800" cy="548640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2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200" dirty="0"/>
              <a:t>With the help of the slicer &amp; filter option removed the blank row and color in the dataset.</a:t>
            </a:r>
          </a:p>
          <a:p>
            <a:endParaRPr lang="en-US" sz="7200" dirty="0"/>
          </a:p>
          <a:p>
            <a:r>
              <a:rPr lang="en-US" sz="7200" b="1" dirty="0"/>
              <a:t>DATA HIGHLIGHTING:</a:t>
            </a:r>
            <a:endParaRPr lang="en-US" sz="7200" dirty="0"/>
          </a:p>
          <a:p>
            <a:endParaRPr lang="en-US" sz="7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 err="1"/>
              <a:t>Emn</a:t>
            </a:r>
            <a:r>
              <a:rPr lang="en-US" sz="7200" dirty="0"/>
              <a:t> Id, name, gender, employee type , increment amount.</a:t>
            </a:r>
          </a:p>
          <a:p>
            <a:endParaRPr lang="en-US" sz="7200" dirty="0"/>
          </a:p>
          <a:p>
            <a:r>
              <a:rPr lang="en-US" sz="7200" b="1" dirty="0"/>
              <a:t>RATING LEVEL CALCULATION:</a:t>
            </a:r>
          </a:p>
          <a:p>
            <a:endParaRPr lang="en-US" sz="72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7200" dirty="0"/>
              <a:t>The increment amount are calculated by the  formula of=IF(J2=5,6000,IF(J2=4,5000,IF(J2=3,4000,IF(J2=2,3000,IF(J2=1,2000)))))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/>
              <a:t>The value of bonus is based on gender if employee  </a:t>
            </a:r>
          </a:p>
          <a:p>
            <a:r>
              <a:rPr lang="en-US" sz="7200" dirty="0"/>
              <a:t>    </a:t>
            </a:r>
            <a:endParaRPr lang="en-IN" sz="7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/>
              <a:t>Bonus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G</a:t>
            </a:r>
            <a:r>
              <a:rPr lang="en-US" dirty="0"/>
              <a:t>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</a:t>
            </a:r>
            <a:r>
              <a:rPr lang="en-US" dirty="0"/>
              <a:t>Count of job rating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62694"/>
              </p:ext>
            </p:extLst>
          </p:nvPr>
        </p:nvGraphicFramePr>
        <p:xfrm>
          <a:off x="1664417" y="1126428"/>
          <a:ext cx="7335123" cy="413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aim to address and enhance overall employee fulfilment.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</a:t>
            </a:r>
            <a:r>
              <a:rPr lang="en-US" altLang="en-US" dirty="0">
                <a:latin typeface="Arial" panose="020B0604020202020204" pitchFamily="34" charset="0"/>
              </a:rPr>
              <a:t> like( job rating 5 =6000,job rating 4=5000,job rating 3=4000,job rating 2=3000,job rating 1=2000)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79196"/>
            <a:ext cx="235712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err="1"/>
              <a:t>A</a:t>
            </a:r>
            <a:r>
              <a:rPr spc="-5" dirty="0" err="1"/>
              <a:t>G</a:t>
            </a:r>
            <a:r>
              <a:rPr spc="-35" dirty="0" err="1"/>
              <a:t>E</a:t>
            </a:r>
            <a:r>
              <a:rPr spc="15" dirty="0" err="1"/>
              <a:t>N</a:t>
            </a:r>
            <a:r>
              <a:rPr lang="en-US" spc="15" dirty="0" err="1"/>
              <a:t>da</a:t>
            </a:r>
            <a:br>
              <a:rPr lang="en-US" spc="15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64616" y="1409345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00919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8797"/>
            <a:ext cx="60239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lang="en-US" sz="4250" spc="-20" dirty="0"/>
              <a:t>N</a:t>
            </a:r>
            <a:r>
              <a:rPr sz="4250" spc="10" dirty="0"/>
              <a:t>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79203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66800" y="2894973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727165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</a:t>
            </a:r>
            <a:r>
              <a:rPr lang="en-US" sz="4250" spc="-20" dirty="0"/>
              <a:t>IE</a:t>
            </a:r>
            <a:r>
              <a:rPr sz="4250" spc="-20" dirty="0"/>
              <a:t>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96599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efforts of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6855EC-6076-95DE-23F8-E46DBF73F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82029"/>
              </p:ext>
            </p:extLst>
          </p:nvPr>
        </p:nvGraphicFramePr>
        <p:xfrm>
          <a:off x="4724400" y="4659868"/>
          <a:ext cx="2133600" cy="1814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537604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10896102"/>
                    </a:ext>
                  </a:extLst>
                </a:gridCol>
              </a:tblGrid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RATING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464609"/>
                  </a:ext>
                </a:extLst>
              </a:tr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6000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562401"/>
                  </a:ext>
                </a:extLst>
              </a:tr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9430956"/>
                  </a:ext>
                </a:extLst>
              </a:tr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291528"/>
                  </a:ext>
                </a:extLst>
              </a:tr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3569333"/>
                  </a:ext>
                </a:extLst>
              </a:tr>
              <a:tr h="30246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25318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9905998" cy="19050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066800" y="1447800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C31051-EB83-5A6F-9A3F-E9F6AC96B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37853"/>
              </p:ext>
            </p:extLst>
          </p:nvPr>
        </p:nvGraphicFramePr>
        <p:xfrm>
          <a:off x="2934493" y="3912157"/>
          <a:ext cx="2360614" cy="2081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307">
                  <a:extLst>
                    <a:ext uri="{9D8B030D-6E8A-4147-A177-3AD203B41FA5}">
                      <a16:colId xmlns:a16="http://schemas.microsoft.com/office/drawing/2014/main" val="1653749355"/>
                    </a:ext>
                  </a:extLst>
                </a:gridCol>
                <a:gridCol w="1180307">
                  <a:extLst>
                    <a:ext uri="{9D8B030D-6E8A-4147-A177-3AD203B41FA5}">
                      <a16:colId xmlns:a16="http://schemas.microsoft.com/office/drawing/2014/main" val="4044601491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RATING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692202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6000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5896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82719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86196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829854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933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=IF(J2=5,6000,IF(J2=4,5000,IF(J2=3,4000,IF(J2=2,3000,IF(J2=1,2000)))))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371</TotalTime>
  <Words>874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Mesh</vt:lpstr>
      <vt:lpstr>Employee Data Analysis using Excel  </vt:lpstr>
      <vt:lpstr>PROJECT TITLE</vt:lpstr>
      <vt:lpstr>AGENda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pradeep ashwin P</dc:creator>
  <cp:lastModifiedBy>SUBASH ARUN</cp:lastModifiedBy>
  <cp:revision>16</cp:revision>
  <dcterms:created xsi:type="dcterms:W3CDTF">2024-03-29T15:07:22Z</dcterms:created>
  <dcterms:modified xsi:type="dcterms:W3CDTF">2024-09-11T06:33:31Z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