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2358eb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2358eb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2" Type="http://schemas.openxmlformats.org/officeDocument/2006/relationships/image" Target="../media/image10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87675" y="1445700"/>
            <a:ext cx="2661300" cy="17091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-59115" l="-6931" r="-5592" t="-49478"/>
          <a:stretch/>
        </p:blipFill>
        <p:spPr>
          <a:xfrm>
            <a:off x="1473780" y="1445700"/>
            <a:ext cx="982184" cy="3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482787" y="1865618"/>
            <a:ext cx="914400" cy="3870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146300" lIns="429750" spcFirstLastPara="1" rIns="45700" wrap="square" tIns="11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" sz="75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667" y="1921899"/>
            <a:ext cx="274200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780225" y="716025"/>
            <a:ext cx="429900" cy="6219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45700" lIns="0" spcFirstLastPara="1" rIns="0" wrap="square" tIns="484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  <a:endParaRPr b="0" i="0" sz="7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0213" y="752611"/>
            <a:ext cx="429900" cy="42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>
            <a:stCxn id="56" idx="2"/>
            <a:endCxn id="61" idx="0"/>
          </p:cNvCxnSpPr>
          <p:nvPr/>
        </p:nvCxnSpPr>
        <p:spPr>
          <a:xfrm>
            <a:off x="1939987" y="2252618"/>
            <a:ext cx="0" cy="407100"/>
          </a:xfrm>
          <a:prstGeom prst="straightConnector1">
            <a:avLst/>
          </a:prstGeom>
          <a:noFill/>
          <a:ln cap="flat" cmpd="sng" w="12700">
            <a:solidFill>
              <a:srgbClr val="4284F3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62" name="Google Shape;62;p13"/>
          <p:cNvCxnSpPr>
            <a:stCxn id="63" idx="3"/>
            <a:endCxn id="64" idx="1"/>
          </p:cNvCxnSpPr>
          <p:nvPr/>
        </p:nvCxnSpPr>
        <p:spPr>
          <a:xfrm>
            <a:off x="2263200" y="2850713"/>
            <a:ext cx="386400" cy="0"/>
          </a:xfrm>
          <a:prstGeom prst="straightConnector1">
            <a:avLst/>
          </a:prstGeom>
          <a:noFill/>
          <a:ln cap="flat" cmpd="sng" w="12700">
            <a:solidFill>
              <a:srgbClr val="4284F3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2649600" y="2659613"/>
            <a:ext cx="12435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Sensor &amp; location data CSV format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b="0" i="0" lang="en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3899" y="2759099"/>
            <a:ext cx="216500" cy="174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>
            <a:stCxn id="64" idx="0"/>
            <a:endCxn id="67" idx="2"/>
          </p:cNvCxnSpPr>
          <p:nvPr/>
        </p:nvCxnSpPr>
        <p:spPr>
          <a:xfrm flipH="1" rot="5400000">
            <a:off x="3005100" y="2393363"/>
            <a:ext cx="409500" cy="123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67" name="Google Shape;67;p13"/>
          <p:cNvSpPr/>
          <p:nvPr/>
        </p:nvSpPr>
        <p:spPr>
          <a:xfrm>
            <a:off x="2543000" y="1867888"/>
            <a:ext cx="12108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Anonymization</a:t>
            </a:r>
            <a:br>
              <a:rPr b="0" i="0" lang="en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0987" y="1946275"/>
            <a:ext cx="242325" cy="24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>
            <a:stCxn id="58" idx="1"/>
            <a:endCxn id="56" idx="1"/>
          </p:cNvCxnSpPr>
          <p:nvPr/>
        </p:nvCxnSpPr>
        <p:spPr>
          <a:xfrm flipH="1">
            <a:off x="1482925" y="1026975"/>
            <a:ext cx="297300" cy="1032000"/>
          </a:xfrm>
          <a:prstGeom prst="bentConnector3">
            <a:avLst>
              <a:gd fmla="val 18014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3948975" y="2094525"/>
            <a:ext cx="608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" sz="65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 of interest determination</a:t>
            </a:r>
            <a:endParaRPr b="0" i="0" sz="6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736175" y="1410175"/>
            <a:ext cx="630900" cy="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" sz="65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Feature addition</a:t>
            </a:r>
            <a:endParaRPr b="0" i="0" sz="6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3980576" y="1553013"/>
            <a:ext cx="946482" cy="382200"/>
            <a:chOff x="3809893" y="1553013"/>
            <a:chExt cx="1210800" cy="382200"/>
          </a:xfrm>
        </p:grpSpPr>
        <p:sp>
          <p:nvSpPr>
            <p:cNvPr id="73" name="Google Shape;73;p13"/>
            <p:cNvSpPr/>
            <p:nvPr/>
          </p:nvSpPr>
          <p:spPr>
            <a:xfrm>
              <a:off x="3809893" y="1553013"/>
              <a:ext cx="1210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4" name="Google Shape;74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03339" y="1594660"/>
              <a:ext cx="338100" cy="29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3"/>
          <p:cNvSpPr/>
          <p:nvPr/>
        </p:nvSpPr>
        <p:spPr>
          <a:xfrm>
            <a:off x="3801350" y="1099325"/>
            <a:ext cx="1167900" cy="274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ResNet + LSTM</a:t>
            </a:r>
            <a:br>
              <a:rPr b="0" i="0" lang="en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53917" y="1115367"/>
            <a:ext cx="198626" cy="21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3"/>
          <p:cNvCxnSpPr>
            <a:stCxn id="67" idx="3"/>
            <a:endCxn id="73" idx="2"/>
          </p:cNvCxnSpPr>
          <p:nvPr/>
        </p:nvCxnSpPr>
        <p:spPr>
          <a:xfrm flipH="1" rot="10800000">
            <a:off x="3753800" y="1935088"/>
            <a:ext cx="699900" cy="123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78" name="Google Shape;78;p13"/>
          <p:cNvCxnSpPr>
            <a:stCxn id="73" idx="0"/>
            <a:endCxn id="75" idx="2"/>
          </p:cNvCxnSpPr>
          <p:nvPr/>
        </p:nvCxnSpPr>
        <p:spPr>
          <a:xfrm flipH="1" rot="5400000">
            <a:off x="4329917" y="1429113"/>
            <a:ext cx="179400" cy="68400"/>
          </a:xfrm>
          <a:prstGeom prst="bentConnector3">
            <a:avLst>
              <a:gd fmla="val 321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2707800" y="1012188"/>
            <a:ext cx="608400" cy="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" sz="65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Prediction results</a:t>
            </a:r>
            <a:endParaRPr b="0" i="0" sz="6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378825" y="2659625"/>
            <a:ext cx="11223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Raw data storage</a:t>
            </a:r>
            <a:br>
              <a:rPr b="0" i="0" lang="en" sz="7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Firestore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95068" y="2693100"/>
            <a:ext cx="171797" cy="2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1287675" y="1158925"/>
            <a:ext cx="549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" sz="65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transfer </a:t>
            </a:r>
            <a:endParaRPr sz="65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" sz="65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Authentication</a:t>
            </a:r>
            <a:endParaRPr sz="65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38738" y="716013"/>
            <a:ext cx="946500" cy="274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locale</a:t>
            </a: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prediction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11">
            <a:alphaModFix amt="54000"/>
          </a:blip>
          <a:stretch>
            <a:fillRect/>
          </a:stretch>
        </p:blipFill>
        <p:spPr>
          <a:xfrm>
            <a:off x="2638013" y="716064"/>
            <a:ext cx="274200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2538738" y="1099313"/>
            <a:ext cx="946500" cy="274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intent prediction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12">
            <a:alphaModFix amt="54000"/>
          </a:blip>
          <a:stretch>
            <a:fillRect/>
          </a:stretch>
        </p:blipFill>
        <p:spPr>
          <a:xfrm>
            <a:off x="2638013" y="1099313"/>
            <a:ext cx="274200" cy="274200"/>
          </a:xfrm>
          <a:prstGeom prst="rect">
            <a:avLst/>
          </a:prstGeom>
          <a:noFill/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</p:pic>
      <p:cxnSp>
        <p:nvCxnSpPr>
          <p:cNvPr id="86" name="Google Shape;86;p13"/>
          <p:cNvCxnSpPr>
            <a:stCxn id="58" idx="0"/>
            <a:endCxn id="75" idx="0"/>
          </p:cNvCxnSpPr>
          <p:nvPr/>
        </p:nvCxnSpPr>
        <p:spPr>
          <a:xfrm flipH="1" rot="-5400000">
            <a:off x="2998525" y="-287325"/>
            <a:ext cx="383400" cy="2390100"/>
          </a:xfrm>
          <a:prstGeom prst="bentConnector3">
            <a:avLst>
              <a:gd fmla="val -621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87" name="Google Shape;87;p13"/>
          <p:cNvSpPr txBox="1"/>
          <p:nvPr/>
        </p:nvSpPr>
        <p:spPr>
          <a:xfrm>
            <a:off x="3776675" y="675025"/>
            <a:ext cx="549900" cy="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" sz="65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Model retrain</a:t>
            </a:r>
            <a:endParaRPr b="0" i="0" sz="65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3"/>
          <p:cNvCxnSpPr>
            <a:stCxn id="82" idx="1"/>
            <a:endCxn id="58" idx="3"/>
          </p:cNvCxnSpPr>
          <p:nvPr/>
        </p:nvCxnSpPr>
        <p:spPr>
          <a:xfrm flipH="1">
            <a:off x="2210238" y="853113"/>
            <a:ext cx="328500" cy="1740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89" name="Google Shape;89;p13"/>
          <p:cNvCxnSpPr>
            <a:stCxn id="84" idx="1"/>
            <a:endCxn id="58" idx="3"/>
          </p:cNvCxnSpPr>
          <p:nvPr/>
        </p:nvCxnSpPr>
        <p:spPr>
          <a:xfrm rot="10800000">
            <a:off x="2210238" y="1027013"/>
            <a:ext cx="328500" cy="2094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90" name="Google Shape;90;p13"/>
          <p:cNvCxnSpPr>
            <a:stCxn id="75" idx="1"/>
            <a:endCxn id="82" idx="3"/>
          </p:cNvCxnSpPr>
          <p:nvPr/>
        </p:nvCxnSpPr>
        <p:spPr>
          <a:xfrm rot="10800000">
            <a:off x="3485150" y="853025"/>
            <a:ext cx="316200" cy="383400"/>
          </a:xfrm>
          <a:prstGeom prst="bentConnector3">
            <a:avLst>
              <a:gd fmla="val 3341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91" name="Google Shape;91;p13"/>
          <p:cNvCxnSpPr>
            <a:stCxn id="75" idx="1"/>
            <a:endCxn id="84" idx="3"/>
          </p:cNvCxnSpPr>
          <p:nvPr/>
        </p:nvCxnSpPr>
        <p:spPr>
          <a:xfrm flipH="1">
            <a:off x="3485150" y="1236425"/>
            <a:ext cx="3162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1287675" y="1445700"/>
            <a:ext cx="3255000" cy="1809300"/>
            <a:chOff x="1287675" y="1445700"/>
            <a:chExt cx="3255000" cy="1809300"/>
          </a:xfrm>
        </p:grpSpPr>
        <p:sp>
          <p:nvSpPr>
            <p:cNvPr id="97" name="Google Shape;97;p14"/>
            <p:cNvSpPr/>
            <p:nvPr/>
          </p:nvSpPr>
          <p:spPr>
            <a:xfrm>
              <a:off x="1287675" y="1445700"/>
              <a:ext cx="3255000" cy="18093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14"/>
            <p:cNvPicPr preferRelativeResize="0"/>
            <p:nvPr/>
          </p:nvPicPr>
          <p:blipFill rotWithShape="1">
            <a:blip r:embed="rId3">
              <a:alphaModFix/>
            </a:blip>
            <a:srcRect b="-59115" l="-6931" r="-5592" t="-49478"/>
            <a:stretch/>
          </p:blipFill>
          <p:spPr>
            <a:xfrm>
              <a:off x="1473780" y="1445700"/>
              <a:ext cx="982184" cy="321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4"/>
            <p:cNvSpPr/>
            <p:nvPr/>
          </p:nvSpPr>
          <p:spPr>
            <a:xfrm>
              <a:off x="1482787" y="1865618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146300" lIns="429750" spcFirstLastPara="1" rIns="45700" wrap="square" tIns="118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" sz="75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0" name="Google Shape;100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3667" y="1921899"/>
              <a:ext cx="274200" cy="274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1" name="Google Shape;101;p14"/>
            <p:cNvCxnSpPr>
              <a:stCxn id="99" idx="2"/>
              <a:endCxn id="102" idx="0"/>
            </p:cNvCxnSpPr>
            <p:nvPr/>
          </p:nvCxnSpPr>
          <p:spPr>
            <a:xfrm>
              <a:off x="1939987" y="2252618"/>
              <a:ext cx="0" cy="407100"/>
            </a:xfrm>
            <a:prstGeom prst="straightConnector1">
              <a:avLst/>
            </a:prstGeom>
            <a:noFill/>
            <a:ln cap="flat" cmpd="sng" w="12700">
              <a:solidFill>
                <a:srgbClr val="4284F3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103" name="Google Shape;103;p14"/>
            <p:cNvCxnSpPr>
              <a:stCxn id="102" idx="3"/>
              <a:endCxn id="104" idx="1"/>
            </p:cNvCxnSpPr>
            <p:nvPr/>
          </p:nvCxnSpPr>
          <p:spPr>
            <a:xfrm>
              <a:off x="2501125" y="2850725"/>
              <a:ext cx="733500" cy="0"/>
            </a:xfrm>
            <a:prstGeom prst="straightConnector1">
              <a:avLst/>
            </a:prstGeom>
            <a:noFill/>
            <a:ln cap="flat" cmpd="sng" w="12700">
              <a:solidFill>
                <a:srgbClr val="4284F3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3234500" y="2659613"/>
              <a:ext cx="12435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Sensor &amp; location data CSV format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b="0" i="0" lang="en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" name="Google Shape;10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88799" y="2759099"/>
              <a:ext cx="216500" cy="1744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6" name="Google Shape;106;p14"/>
            <p:cNvCxnSpPr>
              <a:stCxn id="104" idx="0"/>
              <a:endCxn id="107" idx="2"/>
            </p:cNvCxnSpPr>
            <p:nvPr/>
          </p:nvCxnSpPr>
          <p:spPr>
            <a:xfrm rot="-5400000">
              <a:off x="3651800" y="2454563"/>
              <a:ext cx="4095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3A7DF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107" name="Google Shape;107;p14"/>
            <p:cNvSpPr/>
            <p:nvPr/>
          </p:nvSpPr>
          <p:spPr>
            <a:xfrm>
              <a:off x="3250850" y="1867913"/>
              <a:ext cx="12108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Anonymization</a:t>
              </a:r>
              <a:br>
                <a:rPr b="0" i="0" lang="en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" name="Google Shape;10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28837" y="1946300"/>
              <a:ext cx="242325" cy="2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/>
            <p:nvPr/>
          </p:nvSpPr>
          <p:spPr>
            <a:xfrm>
              <a:off x="1378825" y="2659625"/>
              <a:ext cx="1122300" cy="3822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73150" lIns="429750" spcFirstLastPara="1" rIns="45700" wrap="square" tIns="73150">
              <a:noAutofit/>
            </a:bodyPr>
            <a:lstStyle/>
            <a:p>
              <a:pPr indent="0" lvl="0" marL="0" marR="0" rtl="0" algn="l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Raw data storage</a:t>
              </a:r>
              <a:br>
                <a:rPr b="0" i="0" lang="en" sz="7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Firestore</a:t>
              </a:r>
              <a:endParaRPr b="0" i="0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" name="Google Shape;10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95068" y="2693100"/>
              <a:ext cx="171797" cy="22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 txBox="1"/>
            <p:nvPr/>
          </p:nvSpPr>
          <p:spPr>
            <a:xfrm>
              <a:off x="1403725" y="3070450"/>
              <a:ext cx="1122300" cy="1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" sz="65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NoSQL DB, document format</a:t>
              </a:r>
              <a:endParaRPr b="0" i="0" sz="6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3911750" y="2401775"/>
              <a:ext cx="549900" cy="1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" sz="65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Import data</a:t>
              </a:r>
              <a:endParaRPr b="0" i="0" sz="6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2653288" y="2693100"/>
              <a:ext cx="549900" cy="1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" sz="65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Ex</a:t>
              </a:r>
              <a:r>
                <a:rPr lang="en" sz="65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port data</a:t>
              </a:r>
              <a:endParaRPr b="0" i="0" sz="65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