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76" r:id="rId11"/>
    <p:sldId id="274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853ba87ba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853ba87ba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843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853ba87ba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853ba87ba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221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855a959a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855a959a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855a959a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855a959a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855a959a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855a959a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855a959a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855a959a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855a959a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855a959a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853ba87ba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853ba87ba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853ba87ba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853ba87ba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853ba87ba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853ba87ba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853ba87b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853ba87b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853ba87ba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853ba87ba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853ba87ba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853ba87ba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853ba87ba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853ba87ba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853ba87b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853ba87b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853ba87ba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853ba87ba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853ba87ba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853ba87ba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853ba87ba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853ba87ba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853ba87ba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853ba87ba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853ba87ba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853ba87ba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57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KD-DB/vcc_assignment_projec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ustomersegmentation-435711.dt.r.appspot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451650"/>
            <a:ext cx="8520600" cy="8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22" b="1">
                <a:solidFill>
                  <a:srgbClr val="4A86E8"/>
                </a:solidFill>
                <a:highlight>
                  <a:schemeClr val="lt1"/>
                </a:highlight>
              </a:rPr>
              <a:t>Virtualization &amp; Cloud Computing</a:t>
            </a:r>
            <a:endParaRPr sz="4522" b="1">
              <a:solidFill>
                <a:srgbClr val="4A86E8"/>
              </a:solidFill>
              <a:highlight>
                <a:schemeClr val="lt1"/>
              </a:highlight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642750"/>
            <a:ext cx="8520600" cy="19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Clustering Using K-Means Algorithm Over Google Cloud Platform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Assignment 3</a:t>
            </a:r>
            <a:endParaRPr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1626100" y="3398125"/>
            <a:ext cx="6012300" cy="1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By: Group - </a:t>
            </a:r>
            <a:r>
              <a:rPr lang="en" sz="1800" dirty="0" smtClean="0">
                <a:solidFill>
                  <a:schemeClr val="dk2"/>
                </a:solidFill>
              </a:rPr>
              <a:t>4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Prince Dubey (G23AI2014)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Deploying The Project On Cloud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703049"/>
            <a:ext cx="8520600" cy="3875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endParaRPr lang="en" dirty="0" smtClean="0"/>
          </a:p>
          <a:p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735" y="636377"/>
            <a:ext cx="6501611" cy="43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98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Deploying The Project On Cloud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703050"/>
            <a:ext cx="8520600" cy="18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the model.pkl to store the trained K-Means models, and serializing using pickle module.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then Flask App and a app.yaml file to visualize our model through a web application.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then deployed our model over Google cloud.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275" y="2571750"/>
            <a:ext cx="7179149" cy="2362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2923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Deploying The Project On Cloud</a:t>
            </a:r>
            <a:endParaRPr b="1">
              <a:solidFill>
                <a:srgbClr val="4A86E8"/>
              </a:solidFill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96400"/>
            <a:ext cx="8679899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Deploying The Project On Cloud</a:t>
            </a:r>
            <a:endParaRPr b="1">
              <a:solidFill>
                <a:srgbClr val="4A86E8"/>
              </a:solidFill>
            </a:endParaRPr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8456350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Deploying The Project On Cloud</a:t>
            </a:r>
            <a:endParaRPr b="1">
              <a:solidFill>
                <a:srgbClr val="4A86E8"/>
              </a:solidFill>
            </a:endParaRPr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0" y="1284900"/>
            <a:ext cx="8839200" cy="1924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Deploying The Project On Cloud</a:t>
            </a:r>
            <a:endParaRPr b="1">
              <a:solidFill>
                <a:srgbClr val="4A86E8"/>
              </a:solidFill>
            </a:endParaRPr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8736074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Deploying The Project On Cloud</a:t>
            </a:r>
            <a:endParaRPr b="1">
              <a:solidFill>
                <a:srgbClr val="4A86E8"/>
              </a:solidFill>
            </a:endParaRPr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8736074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51C75"/>
                </a:solidFill>
              </a:rPr>
              <a:t>Final Outcome</a:t>
            </a:r>
            <a:endParaRPr b="1">
              <a:solidFill>
                <a:srgbClr val="351C75"/>
              </a:solidFill>
            </a:endParaRPr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Our project divides the customers into 5 clusters. The U.I interface looks like this:</a:t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425" y="1784000"/>
            <a:ext cx="5306651" cy="27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7362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solidFill>
                  <a:srgbClr val="351C75"/>
                </a:solidFill>
              </a:rPr>
              <a:t>GCP V/S LOCAL SYSTEM</a:t>
            </a:r>
            <a:endParaRPr sz="3020" b="1">
              <a:solidFill>
                <a:srgbClr val="351C75"/>
              </a:solidFill>
            </a:endParaRPr>
          </a:p>
        </p:txBody>
      </p:sp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b="1">
                <a:solidFill>
                  <a:schemeClr val="dk1"/>
                </a:solidFill>
              </a:rPr>
              <a:t>Scalability:</a:t>
            </a:r>
            <a:r>
              <a:rPr lang="en" sz="2200">
                <a:solidFill>
                  <a:schemeClr val="dk1"/>
                </a:solidFill>
              </a:rPr>
              <a:t> GCP handles traffic spikes better than local setups.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b="1">
                <a:solidFill>
                  <a:schemeClr val="dk1"/>
                </a:solidFill>
              </a:rPr>
              <a:t>Management:</a:t>
            </a:r>
            <a:r>
              <a:rPr lang="en" sz="2200">
                <a:solidFill>
                  <a:schemeClr val="dk1"/>
                </a:solidFill>
              </a:rPr>
              <a:t> GCP automates updates and scaling processes.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b="1">
                <a:solidFill>
                  <a:schemeClr val="dk1"/>
                </a:solidFill>
              </a:rPr>
              <a:t>Cost:</a:t>
            </a:r>
            <a:r>
              <a:rPr lang="en" sz="2200">
                <a:solidFill>
                  <a:schemeClr val="dk1"/>
                </a:solidFill>
              </a:rPr>
              <a:t> Local development may incur higher maintenance costs over time.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b="1">
                <a:solidFill>
                  <a:schemeClr val="dk1"/>
                </a:solidFill>
              </a:rPr>
              <a:t>Accessibility:</a:t>
            </a:r>
            <a:r>
              <a:rPr lang="en" sz="2200">
                <a:solidFill>
                  <a:schemeClr val="dk1"/>
                </a:solidFill>
              </a:rPr>
              <a:t> GCP allows access from anywhere with internet.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b="1">
                <a:solidFill>
                  <a:schemeClr val="dk1"/>
                </a:solidFill>
              </a:rPr>
              <a:t>Performance Metrics:</a:t>
            </a:r>
            <a:r>
              <a:rPr lang="en" sz="2200">
                <a:solidFill>
                  <a:schemeClr val="dk1"/>
                </a:solidFill>
              </a:rPr>
              <a:t> Discuss any observed differences in response times.</a:t>
            </a:r>
            <a:endParaRPr sz="2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 b="1">
                <a:solidFill>
                  <a:srgbClr val="4A86E8"/>
                </a:solidFill>
              </a:rPr>
              <a:t>ABSTRACT</a:t>
            </a:r>
            <a:endParaRPr sz="3520" b="1">
              <a:solidFill>
                <a:srgbClr val="4A86E8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Businesses face challenges in accurately segmenting customers so that they can enhance their marketing strategies.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this project we have used ML model- K-Means clustering for the data classification task.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Flask web app presents the segmentation results.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solution is then deployed on Google Cloud Platform for reliability and scalability.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have also later established the benefits of deploying an web application over cloud platform rather than on local machines.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20" b="1">
                <a:solidFill>
                  <a:srgbClr val="351C75"/>
                </a:solidFill>
              </a:rPr>
              <a:t>CONCLUSION</a:t>
            </a:r>
            <a:endParaRPr sz="5020" b="1">
              <a:solidFill>
                <a:srgbClr val="351C75"/>
              </a:solidFill>
            </a:endParaRPr>
          </a:p>
        </p:txBody>
      </p:sp>
      <p:sp>
        <p:nvSpPr>
          <p:cNvPr id="153" name="Google Shape;153;p29"/>
          <p:cNvSpPr txBox="1">
            <a:spLocks noGrp="1"/>
          </p:cNvSpPr>
          <p:nvPr>
            <p:ph type="body" idx="1"/>
          </p:nvPr>
        </p:nvSpPr>
        <p:spPr>
          <a:xfrm>
            <a:off x="311700" y="1914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Deploying the customer segmentation application on GCP not only improved scalability and security but also provided a powerful platform for innovation, paving the way for future enhancements and expansions in data-driven decision-making.</a:t>
            </a:r>
            <a:endParaRPr sz="2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xfrm>
            <a:off x="1305500" y="5263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solidFill>
                  <a:srgbClr val="0B5394"/>
                </a:solidFill>
              </a:rPr>
              <a:t>THANK YOU</a:t>
            </a:r>
            <a:endParaRPr sz="5400" b="1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solidFill>
                  <a:srgbClr val="4A86E8"/>
                </a:solidFill>
              </a:rPr>
              <a:t>URLs To Project</a:t>
            </a:r>
            <a:endParaRPr sz="3020" b="1">
              <a:solidFill>
                <a:srgbClr val="4A86E8"/>
              </a:solidFill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link of our project: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https://github.com/PKD-DB/vcc_assignment_project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 to our web app. We have disabled it for the moment due to cost issue.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https://customersegmentation-435711.dt.r.appspot.com/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b="1">
                <a:solidFill>
                  <a:srgbClr val="4A86E8"/>
                </a:solidFill>
              </a:rPr>
              <a:t>Code Working - K-Means Clustering</a:t>
            </a:r>
            <a:endParaRPr sz="2820" b="1">
              <a:solidFill>
                <a:srgbClr val="4A86E8"/>
              </a:solidFill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K-Means clustering for our classification task in this case. We had a dataset of Mall_Customers.csv.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had columns :</a:t>
            </a:r>
            <a:br>
              <a:rPr lang="en"/>
            </a:b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163" y="2273525"/>
            <a:ext cx="593407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370650" y="351775"/>
            <a:ext cx="8349600" cy="43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We select our features for model building then based on correlation matrix.</a:t>
            </a: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1. Annual Income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 2. Spending Score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370650" y="351775"/>
            <a:ext cx="8349600" cy="43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Then, we used WCSS to help us figure out number of clusters.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Based on this its clear we will be going forward with 5 clusters.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500" y="897800"/>
            <a:ext cx="3971075" cy="27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340675" y="321825"/>
            <a:ext cx="8429400" cy="46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After applying our model we get our desired clusters.</a:t>
            </a: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748" y="759050"/>
            <a:ext cx="4221975" cy="40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Deploying The Project On Cloud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703049"/>
            <a:ext cx="8520600" cy="3875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endParaRPr lang="en" dirty="0" smtClean="0"/>
          </a:p>
          <a:p>
            <a:endParaRPr lang="en" dirty="0"/>
          </a:p>
          <a:p>
            <a:r>
              <a:rPr lang="en" dirty="0" smtClean="0"/>
              <a:t>We created a project </a:t>
            </a:r>
            <a:r>
              <a:rPr lang="en-US" b="1" dirty="0" smtClean="0"/>
              <a:t>vcc-assignment-g23ai2014 on </a:t>
            </a:r>
            <a:r>
              <a:rPr lang="en-US" dirty="0" smtClean="0"/>
              <a:t>GCP</a:t>
            </a:r>
          </a:p>
          <a:p>
            <a:pPr marL="114300" indent="0">
              <a:buNone/>
            </a:pPr>
            <a:r>
              <a:rPr lang="en-US" dirty="0" smtClean="0"/>
              <a:t>      and used the same under which our model get deployed </a:t>
            </a:r>
          </a:p>
          <a:p>
            <a:r>
              <a:rPr lang="en-US" dirty="0" smtClean="0"/>
              <a:t>We used </a:t>
            </a:r>
            <a:r>
              <a:rPr lang="en-US" b="1" dirty="0" smtClean="0"/>
              <a:t>app engine </a:t>
            </a:r>
            <a:r>
              <a:rPr lang="en-US" dirty="0" smtClean="0"/>
              <a:t>service to host our application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We </a:t>
            </a:r>
            <a:r>
              <a:rPr lang="en" dirty="0"/>
              <a:t>use the model.pkl to store the trained K-Means models, and serializing using pickle module.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can then Flask App and a app.yaml file to visualize our model through a web application.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then deployed our model over Google cloud</a:t>
            </a:r>
            <a:r>
              <a:rPr lang="en" dirty="0" smtClean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Deploying The Project On Cloud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703049"/>
            <a:ext cx="8520600" cy="3875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endParaRPr lang="en" dirty="0" smtClean="0"/>
          </a:p>
          <a:p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17" y="857304"/>
            <a:ext cx="7459579" cy="379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274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500</Words>
  <Application>Microsoft Office PowerPoint</Application>
  <PresentationFormat>On-screen Show (16:9)</PresentationFormat>
  <Paragraphs>76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Simple Light</vt:lpstr>
      <vt:lpstr>Virtualization &amp; Cloud Computing</vt:lpstr>
      <vt:lpstr>ABSTRACT</vt:lpstr>
      <vt:lpstr>URLs To Project</vt:lpstr>
      <vt:lpstr>Code Working - K-Means Clustering</vt:lpstr>
      <vt:lpstr>PowerPoint Presentation</vt:lpstr>
      <vt:lpstr>PowerPoint Presentation</vt:lpstr>
      <vt:lpstr>PowerPoint Presentation</vt:lpstr>
      <vt:lpstr>Deploying The Project On Cloud</vt:lpstr>
      <vt:lpstr>Deploying The Project On Cloud</vt:lpstr>
      <vt:lpstr>Deploying The Project On Cloud</vt:lpstr>
      <vt:lpstr>Deploying The Project On Cloud</vt:lpstr>
      <vt:lpstr>Deploying The Project On Cloud</vt:lpstr>
      <vt:lpstr>Deploying The Project On Cloud</vt:lpstr>
      <vt:lpstr>Deploying The Project On Cloud</vt:lpstr>
      <vt:lpstr>Deploying The Project On Cloud</vt:lpstr>
      <vt:lpstr>Deploying The Project On Cloud</vt:lpstr>
      <vt:lpstr>Final Outcome</vt:lpstr>
      <vt:lpstr>PowerPoint Presentation</vt:lpstr>
      <vt:lpstr>GCP V/S LOCAL SYSTEM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 &amp; Cloud Computing</dc:title>
  <cp:lastModifiedBy>Prince Dubey</cp:lastModifiedBy>
  <cp:revision>3</cp:revision>
  <dcterms:modified xsi:type="dcterms:W3CDTF">2024-09-21T17:08:43Z</dcterms:modified>
</cp:coreProperties>
</file>