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6629" y="772965"/>
            <a:ext cx="7772400" cy="1470025"/>
          </a:xfrm>
        </p:spPr>
        <p:txBody>
          <a:bodyPr/>
          <a:lstStyle/>
          <a:p>
            <a:r>
              <a:t>APPNA BANK LOAN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394408"/>
            <a:ext cx="6400800" cy="4176074"/>
          </a:xfrm>
        </p:spPr>
        <p:txBody>
          <a:bodyPr/>
          <a:lstStyle/>
          <a:p>
            <a:r>
              <a:rPr dirty="0"/>
              <a:t>AI-Driven Instant Loan App</a:t>
            </a:r>
          </a:p>
          <a:p>
            <a:r>
              <a:rPr dirty="0"/>
              <a:t>By Akash Bauri</a:t>
            </a:r>
            <a:endParaRPr lang="en-IN" dirty="0"/>
          </a:p>
          <a:p>
            <a:r>
              <a:rPr lang="en-IN" dirty="0"/>
              <a:t>Team Leader</a:t>
            </a:r>
          </a:p>
          <a:p>
            <a:r>
              <a:rPr lang="en-IN" dirty="0"/>
              <a:t>Team Member</a:t>
            </a:r>
          </a:p>
          <a:p>
            <a:r>
              <a:rPr lang="en-IN" dirty="0"/>
              <a:t>Aditya Murugan</a:t>
            </a:r>
          </a:p>
          <a:p>
            <a:r>
              <a:rPr lang="en-IN" dirty="0"/>
              <a:t>Sreehari</a:t>
            </a:r>
          </a:p>
          <a:p>
            <a:r>
              <a:rPr lang="en-IN" dirty="0"/>
              <a:t>Suraaj Dipak</a:t>
            </a:r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Future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End-to-end encryption &amp; GDPR compliance.</a:t>
            </a:r>
          </a:p>
          <a:p>
            <a:r>
              <a:t>Continuous AI model refinement.</a:t>
            </a:r>
          </a:p>
          <a:p>
            <a:r>
              <a:t>Expansion to new financial instruments and markets.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Additional App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 allows extra one-week repayment period without extra interest.</a:t>
            </a:r>
          </a:p>
          <a:p>
            <a:r>
              <a:t>Post grace period, interest rate doubles (20%-40%) if unpaid.</a:t>
            </a:r>
          </a:p>
          <a:p>
            <a:r>
              <a:t>Includes multi-language video tutorials (Hindi, Bengali, Tamil, English).</a:t>
            </a:r>
          </a:p>
          <a:p>
            <a:r>
              <a:t>Also offers written step-by-step usage guide.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App bridges microloan access gap using AI.</a:t>
            </a:r>
          </a:p>
          <a:p>
            <a:r>
              <a:t>Improves financial literacy and loan accessibility.</a:t>
            </a:r>
          </a:p>
          <a:p>
            <a:r>
              <a:t>Secure, scalable, and user-friendly financial solution.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AI-powered microloan and investment app.</a:t>
            </a:r>
          </a:p>
          <a:p>
            <a:r>
              <a:t>Targets small business owners, gig workers, and individuals with irregular income.</a:t>
            </a:r>
          </a:p>
          <a:p>
            <a:r>
              <a:t>Uses AI for credit scoring, fraud detection, and investment advisory.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Limited access to microloans due to lack of credit history.</a:t>
            </a:r>
          </a:p>
          <a:p>
            <a:r>
              <a:t>Lengthy approval processes in traditional banking.</a:t>
            </a:r>
          </a:p>
          <a:p>
            <a:r>
              <a:t>Lack of financial guidance for users.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 &amp; Market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Small business owners, gig workers, students.</a:t>
            </a:r>
          </a:p>
          <a:p>
            <a:r>
              <a:t>High demand for quick microloans.</a:t>
            </a:r>
          </a:p>
          <a:p>
            <a:r>
              <a:t>Need for investment guidance using AI.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Competitive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AI-powered credit assessment and instant approvals.</a:t>
            </a:r>
          </a:p>
          <a:p>
            <a:r>
              <a:t>Personalized investment advice.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Registration with Aadhar, PAN, and bank account.</a:t>
            </a:r>
          </a:p>
          <a:p>
            <a:r>
              <a:rPr dirty="0"/>
              <a:t>Loan range: ₹100 to ₹40,000 with round-figure withdrawals.</a:t>
            </a:r>
          </a:p>
          <a:p>
            <a:r>
              <a:rPr dirty="0"/>
              <a:t>AI-based credit scoring &amp; dynamic interest rates.</a:t>
            </a:r>
          </a:p>
          <a:p>
            <a:r>
              <a:rPr dirty="0" err="1"/>
              <a:t>Gullak</a:t>
            </a:r>
            <a:r>
              <a:rPr dirty="0"/>
              <a:t> AI investment advisory feature.</a:t>
            </a:r>
            <a:endParaRPr lang="en-IN" dirty="0"/>
          </a:p>
          <a:p>
            <a:r>
              <a:rPr lang="en-IN" dirty="0"/>
              <a:t>Stock Market investment advisory feature.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Benchmarking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Instant AI-based loan decisions.</a:t>
            </a:r>
          </a:p>
          <a:p>
            <a:r>
              <a:t>Dynamic ML-based interest rates.</a:t>
            </a:r>
          </a:p>
          <a:p>
            <a:r>
              <a:t>AI/ML risk profiling over traditional CIBIL scores.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Revenue from 20% interest on loans.</a:t>
            </a:r>
          </a:p>
          <a:p>
            <a:r>
              <a:rPr dirty="0"/>
              <a:t>Penalty charges for late payments.</a:t>
            </a:r>
          </a:p>
          <a:p>
            <a:r>
              <a:rPr dirty="0"/>
              <a:t>10% commission from </a:t>
            </a:r>
            <a:r>
              <a:rPr dirty="0" err="1"/>
              <a:t>Gullak</a:t>
            </a:r>
            <a:r>
              <a:rPr lang="en-IN" dirty="0"/>
              <a:t> and Stock Market</a:t>
            </a:r>
            <a:r>
              <a:rPr dirty="0"/>
              <a:t> investment returns.</a:t>
            </a:r>
          </a:p>
          <a:p>
            <a:r>
              <a:rPr dirty="0"/>
              <a:t>Premium subscription for financial advisory.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Regulatory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Follows RBI digital lending guidelines.</a:t>
            </a:r>
          </a:p>
          <a:p>
            <a:r>
              <a:t>Full KYC and IT Act compliance.</a:t>
            </a:r>
          </a:p>
          <a:p>
            <a:r>
              <a:t>Stock investment rules adhered to.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336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APPNA BANK LOAN APP</vt:lpstr>
      <vt:lpstr>Abstract</vt:lpstr>
      <vt:lpstr>Problem Statement</vt:lpstr>
      <vt:lpstr>Target Audience &amp; Market Need</vt:lpstr>
      <vt:lpstr>Competitive Advantage</vt:lpstr>
      <vt:lpstr>Key Features</vt:lpstr>
      <vt:lpstr>Benchmarking</vt:lpstr>
      <vt:lpstr>Business Model</vt:lpstr>
      <vt:lpstr>Regulatory Compliance</vt:lpstr>
      <vt:lpstr>Security &amp; Future Expansion</vt:lpstr>
      <vt:lpstr>Additional App Features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APPNA BANK LOAN APP</dc:title>
  <dc:subject/>
  <dc:creator>akash bauri</dc:creator>
  <cp:keywords/>
  <dc:description>generated using python-pptx</dc:description>
  <cp:lastModifiedBy>Akash Bauri</cp:lastModifiedBy>
  <cp:revision>5</cp:revision>
  <dcterms:created xsi:type="dcterms:W3CDTF">2013-01-27T09:14:16Z</dcterms:created>
  <dcterms:modified xsi:type="dcterms:W3CDTF">2025-04-19T10:06:09Z</dcterms:modified>
  <cp:category/>
</cp:coreProperties>
</file>