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BF5F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600">
                <a:solidFill>
                  <a:srgbClr val="003366"/>
                </a:solidFill>
              </a:defRPr>
            </a:pPr>
            <a:r>
              <a:t>New Relic Monitoring &amp; Alerting Setup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Knowledge Session</a:t>
            </a:r>
          </a:p>
          <a:p>
            <a:r>
              <a:t>Your Name</a:t>
            </a:r>
          </a:p>
          <a:p>
            <a:r>
              <a:t>Date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600">
                <a:solidFill>
                  <a:srgbClr val="003366"/>
                </a:solidFill>
              </a:defRPr>
            </a:pPr>
            <a:r>
              <a:t>Introduction to New Relic and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Overview:</a:t>
            </a:r>
          </a:p>
          <a:p>
            <a:r>
              <a:t>New Relic is a comprehensive monitoring tool providing insights into application and infrastructure performance.</a:t>
            </a:r>
          </a:p>
          <a:p/>
          <a:p>
            <a:r>
              <a:t>Key Use Cases:</a:t>
            </a:r>
          </a:p>
          <a:p>
            <a:r>
              <a:t>- Real-time monitoring for production, development, and disaster recovery environments.</a:t>
            </a:r>
          </a:p>
          <a:p>
            <a:r>
              <a:t>- Alerting and proactive issue resolution.</a:t>
            </a:r>
          </a:p>
          <a:p>
            <a:r>
              <a:t>- Customized dashboards for insightful metrics.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600">
                <a:solidFill>
                  <a:srgbClr val="003366"/>
                </a:solidFill>
              </a:defRPr>
            </a:pPr>
            <a:r>
              <a:t>Dashboard Setup for Prod, Dev, and DR Environments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Custom Dashboards:</a:t>
            </a:r>
          </a:p>
          <a:p>
            <a:r>
              <a:t>- Separate dashboards for Prod, Dev, and DR servers with real-time metric tracking.</a:t>
            </a:r>
          </a:p>
          <a:p>
            <a:r>
              <a:t>- Metrics include CPU, memory, filesystem usage, and container health.</a:t>
            </a:r>
          </a:p>
          <a:p>
            <a:r>
              <a:t>- Synthetic monitoring for uptime and availability insights.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600">
                <a:solidFill>
                  <a:srgbClr val="003366"/>
                </a:solidFill>
              </a:defRPr>
            </a:pPr>
            <a:r>
              <a:t>Types of Alerts Configured in New Relic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Alerts Configured:</a:t>
            </a:r>
          </a:p>
          <a:p>
            <a:r>
              <a:t>- **CPU and Memory Alerts**: Triggered at 85% or 90% thresholds.</a:t>
            </a:r>
          </a:p>
          <a:p>
            <a:r>
              <a:t>- **Filesystem Alerts**: Monitors disk space usage.</a:t>
            </a:r>
          </a:p>
          <a:p>
            <a:r>
              <a:t>- **Synthetic Alerts**: Monitors DevOps tools, Docker services, and server accessibility.</a:t>
            </a:r>
          </a:p>
          <a:p>
            <a:r>
              <a:t>- **Container and Server Down Alerts**: Alerts if inaccessible or login fails.</a:t>
            </a:r>
          </a:p>
          <a:p/>
          <a:p>
            <a:r>
              <a:t>Separate Policies:</a:t>
            </a:r>
          </a:p>
          <a:p>
            <a:r>
              <a:t>Each alert type is managed with specific policies to streamline notifications.</a:t>
            </a:r>
          </a:p>
          <a:p/>
          <a:p>
            <a:r>
              <a:t>[Policy URLs]</a:t>
            </a:r>
          </a:p>
          <a:p>
            <a:r>
              <a:t>- CPU/Memory Policy: &lt;URL&gt;</a:t>
            </a:r>
          </a:p>
          <a:p>
            <a:r>
              <a:t>- Filesystem Policy: &lt;URL&gt;</a:t>
            </a:r>
          </a:p>
          <a:p>
            <a:r>
              <a:t>- Synthetic Monitoring Policy: &lt;URL&gt;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600">
                <a:solidFill>
                  <a:srgbClr val="003366"/>
                </a:solidFill>
              </a:defRPr>
            </a:pPr>
            <a:r>
              <a:t>Alert Subscriptions and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Alert Flow:</a:t>
            </a:r>
          </a:p>
          <a:p>
            <a:r>
              <a:t>- Alerts based on threshold breaches (e.g., CPU &gt; 90%) are sent to relevant team members.</a:t>
            </a:r>
          </a:p>
          <a:p>
            <a:r>
              <a:t>- Separate alert policies for Prod, Dev, and DR for streamlined management.</a:t>
            </a:r>
          </a:p>
          <a:p/>
          <a:p>
            <a:r>
              <a:t>Response:</a:t>
            </a:r>
          </a:p>
          <a:p>
            <a:r>
              <a:t>- Warning alerts notify of potential issues.</a:t>
            </a:r>
          </a:p>
          <a:p>
            <a:r>
              <a:t>- Critical alerts require immediate response.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600">
                <a:solidFill>
                  <a:srgbClr val="003366"/>
                </a:solidFill>
              </a:defRPr>
            </a:pPr>
            <a:r>
              <a:t>How We Receive and Investigate Alerts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Alert Notifications:</a:t>
            </a:r>
          </a:p>
          <a:p>
            <a:r>
              <a:t>- Alerts from New Relic are sent via email and team chat channels.</a:t>
            </a:r>
          </a:p>
          <a:p/>
          <a:p>
            <a:r>
              <a:t>Investigation Steps:</a:t>
            </a:r>
          </a:p>
          <a:p>
            <a:r>
              <a:t>- **CPU/Memory Check**: Using `top` command to assess utilization.</a:t>
            </a:r>
          </a:p>
          <a:p>
            <a:r>
              <a:t>- **Process Identification**: Using `ps -eaf | grep &lt;pid&gt;` to find high-utilization processes.</a:t>
            </a:r>
          </a:p>
          <a:p>
            <a:r>
              <a:t>- For each type of alert, separate policies ensure quick identification and resolution.</a:t>
            </a:r>
          </a:p>
          <a:p/>
          <a:p>
            <a:r>
              <a:t>Policy URLs:</a:t>
            </a:r>
          </a:p>
          <a:p>
            <a:r>
              <a:t>All policies are accessible from the New Relic dashboard with unique URLs per policy.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600">
                <a:solidFill>
                  <a:srgbClr val="003366"/>
                </a:solidFill>
              </a:defRPr>
            </a:pPr>
            <a:r>
              <a:t>Application Performance Monitoring (APM)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Purpose:</a:t>
            </a:r>
          </a:p>
          <a:p>
            <a:r>
              <a:t>APM monitors application performance to ensure smooth operations.</a:t>
            </a:r>
          </a:p>
          <a:p/>
          <a:p>
            <a:r>
              <a:t>Benefits:</a:t>
            </a:r>
          </a:p>
          <a:p>
            <a:r>
              <a:t>- Tracks response times, error rates, and dependencies.</a:t>
            </a:r>
          </a:p>
          <a:p>
            <a:r>
              <a:t>- Provides transaction insights for debugging and optimization.</a:t>
            </a:r>
          </a:p>
          <a:p>
            <a:r>
              <a:t>- Enhances proactive monitoring through visualized performance data.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600">
                <a:solidFill>
                  <a:srgbClr val="003366"/>
                </a:solidFill>
              </a:defRPr>
            </a:pPr>
            <a:r>
              <a:t>Summary and 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 Summary:</a:t>
            </a:r>
          </a:p>
          <a:p>
            <a:r>
              <a:t>- New Relic offers comprehensive monitoring and alerting for critical systems.</a:t>
            </a:r>
          </a:p>
          <a:p>
            <a:r>
              <a:t>- Custom dashboards, APM, and alert policies optimize our monitoring approach.</a:t>
            </a:r>
          </a:p>
          <a:p/>
          <a:p>
            <a:r>
              <a:t>Questions?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