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3" r:id="rId5"/>
    <p:sldId id="266" r:id="rId6"/>
    <p:sldId id="270" r:id="rId7"/>
    <p:sldId id="267" r:id="rId8"/>
    <p:sldId id="271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5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52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3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4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2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5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5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8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1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2758D-0899-4A06-86D7-E872EFE7BA64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7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 smtClean="0">
                <a:solidFill>
                  <a:schemeClr val="tx1"/>
                </a:solidFill>
              </a:rPr>
              <a:t>DATA BASE MANAGEMENT APPLICATION FOR LIBRARY AND STUDENT INFORMATION </a:t>
            </a:r>
            <a:endParaRPr lang="en-IN" sz="4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7499" y="4799773"/>
            <a:ext cx="9144000" cy="1858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BY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AKASH B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ABHIJITH K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ANKITA KR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AMRUTHA A</a:t>
            </a:r>
            <a:endParaRPr lang="en-IN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643943"/>
            <a:ext cx="8899301" cy="5550795"/>
          </a:xfrm>
        </p:spPr>
      </p:pic>
    </p:spTree>
    <p:extLst>
      <p:ext uri="{BB962C8B-B14F-4D97-AF65-F5344CB8AC3E}">
        <p14:creationId xmlns:p14="http://schemas.microsoft.com/office/powerpoint/2010/main" val="14245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build a </a:t>
            </a:r>
            <a:r>
              <a:rPr lang="en-IN" sz="2400" b="1" dirty="0" smtClean="0"/>
              <a:t>database management application </a:t>
            </a:r>
            <a:r>
              <a:rPr lang="en-IN" sz="2400" dirty="0" smtClean="0"/>
              <a:t>to access data of </a:t>
            </a:r>
            <a:r>
              <a:rPr lang="en-IN" sz="2400" b="1" dirty="0" smtClean="0"/>
              <a:t>students and library </a:t>
            </a:r>
            <a:r>
              <a:rPr lang="en-IN" sz="2400" dirty="0" smtClean="0"/>
              <a:t>information based on the given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39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ROLE OF TEAM MEMBERS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Abhijit- Back-end </a:t>
            </a:r>
            <a:r>
              <a:rPr lang="en-US" dirty="0" err="1"/>
              <a:t>sql</a:t>
            </a:r>
            <a:r>
              <a:rPr lang="en-US" dirty="0"/>
              <a:t> implementation</a:t>
            </a:r>
            <a:endParaRPr lang="en-IN" dirty="0"/>
          </a:p>
          <a:p>
            <a:r>
              <a:rPr lang="en-US" dirty="0" smtClean="0"/>
              <a:t>Akash- </a:t>
            </a:r>
            <a:r>
              <a:rPr lang="en-US" dirty="0"/>
              <a:t>UI and web designing </a:t>
            </a:r>
            <a:endParaRPr lang="en-IN" dirty="0"/>
          </a:p>
          <a:p>
            <a:r>
              <a:rPr lang="en-US" dirty="0" err="1" smtClean="0"/>
              <a:t>Amrutha</a:t>
            </a:r>
            <a:r>
              <a:rPr lang="en-US" dirty="0" smtClean="0"/>
              <a:t> </a:t>
            </a:r>
            <a:r>
              <a:rPr lang="en-US" dirty="0"/>
              <a:t>and Ankita- </a:t>
            </a:r>
            <a:r>
              <a:rPr lang="en-US" dirty="0" err="1"/>
              <a:t>sql</a:t>
            </a:r>
            <a:r>
              <a:rPr lang="en-US" dirty="0"/>
              <a:t> codes and data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5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 smtClean="0"/>
              <a:t>ER MODEL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R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" y="1352282"/>
            <a:ext cx="12101848" cy="55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28" y="342967"/>
            <a:ext cx="9404723" cy="1400530"/>
          </a:xfrm>
        </p:spPr>
        <p:txBody>
          <a:bodyPr/>
          <a:lstStyle/>
          <a:p>
            <a:r>
              <a:rPr lang="en-IN" b="1" u="sng" dirty="0" smtClean="0"/>
              <a:t>NORMALIZED RELATIONAL SCHEMA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825"/>
            <a:ext cx="12192000" cy="5776175"/>
          </a:xfrm>
        </p:spPr>
      </p:pic>
    </p:spTree>
    <p:extLst>
      <p:ext uri="{BB962C8B-B14F-4D97-AF65-F5344CB8AC3E}">
        <p14:creationId xmlns:p14="http://schemas.microsoft.com/office/powerpoint/2010/main" val="16672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Changes specified: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4475"/>
            <a:ext cx="8946541" cy="4195481"/>
          </a:xfrm>
        </p:spPr>
        <p:txBody>
          <a:bodyPr/>
          <a:lstStyle/>
          <a:p>
            <a:r>
              <a:rPr lang="en-IN" dirty="0" smtClean="0"/>
              <a:t>Added home button link.</a:t>
            </a:r>
          </a:p>
          <a:p>
            <a:r>
              <a:rPr lang="en-IN" dirty="0" smtClean="0"/>
              <a:t>Easy access to database link.</a:t>
            </a:r>
          </a:p>
          <a:p>
            <a:r>
              <a:rPr lang="en-IN" dirty="0" smtClean="0"/>
              <a:t>Auto assignment of unique ids(Yet to be completed)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5130" y="31937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Functionalities: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2" y="415065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Security (Administrative access)</a:t>
            </a:r>
          </a:p>
          <a:p>
            <a:r>
              <a:rPr lang="en-IN" dirty="0" smtClean="0"/>
              <a:t>Multi-user access</a:t>
            </a:r>
          </a:p>
          <a:p>
            <a:r>
              <a:rPr lang="en-IN" dirty="0" smtClean="0"/>
              <a:t>App is uploaded online and made available on Internet,</a:t>
            </a:r>
          </a:p>
          <a:p>
            <a:r>
              <a:rPr lang="en-IN" dirty="0" smtClean="0"/>
              <a:t>Hence, any time access is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UI DESIGN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1415914"/>
            <a:ext cx="11649808" cy="50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0" y="839299"/>
            <a:ext cx="11618031" cy="5649424"/>
          </a:xfrm>
        </p:spPr>
      </p:pic>
    </p:spTree>
    <p:extLst>
      <p:ext uri="{BB962C8B-B14F-4D97-AF65-F5344CB8AC3E}">
        <p14:creationId xmlns:p14="http://schemas.microsoft.com/office/powerpoint/2010/main" val="284982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562708"/>
            <a:ext cx="103485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110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DATA BASE MANAGEMENT APPLICATION FOR LIBRARY AND STUDENT INFORMATION </vt:lpstr>
      <vt:lpstr>PROBLEM STATEMENT</vt:lpstr>
      <vt:lpstr>ROLE OF TEAM MEMBERS</vt:lpstr>
      <vt:lpstr>ER MODEL</vt:lpstr>
      <vt:lpstr>NORMALIZED RELATIONAL SCHEMA</vt:lpstr>
      <vt:lpstr>Changes specified:</vt:lpstr>
      <vt:lpstr>UI DESIGN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APPLICATION OF LIBRARY AND STUDENT INFORMATION</dc:title>
  <dc:creator>Ankita K R</dc:creator>
  <cp:lastModifiedBy>Akash Bilgi</cp:lastModifiedBy>
  <cp:revision>28</cp:revision>
  <dcterms:created xsi:type="dcterms:W3CDTF">2016-02-05T08:07:44Z</dcterms:created>
  <dcterms:modified xsi:type="dcterms:W3CDTF">2016-04-24T15:03:57Z</dcterms:modified>
</cp:coreProperties>
</file>