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1" r:id="rId14"/>
    <p:sldId id="269" r:id="rId15"/>
    <p:sldId id="270"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89078B18-04AD-4B59-989E-844EE4CB6A7A}" type="datetimeFigureOut">
              <a:rPr lang="en-US" smtClean="0"/>
              <a:t>4/24/2016</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256987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78B18-04AD-4B59-989E-844EE4CB6A7A}" type="datetimeFigureOut">
              <a:rPr lang="en-US" smtClean="0"/>
              <a:t>4/24/2016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103806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78B18-04AD-4B59-989E-844EE4CB6A7A}" type="datetimeFigureOut">
              <a:rPr lang="en-US" smtClean="0"/>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2996590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78B18-04AD-4B59-989E-844EE4CB6A7A}" type="datetimeFigureOut">
              <a:rPr lang="en-US" smtClean="0"/>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2398768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78B18-04AD-4B59-989E-844EE4CB6A7A}" type="datetimeFigureOut">
              <a:rPr lang="en-US" smtClean="0"/>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3467282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078B18-04AD-4B59-989E-844EE4CB6A7A}" type="datetimeFigureOut">
              <a:rPr lang="en-US" smtClean="0"/>
              <a:t>4/24/2016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4152526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078B18-04AD-4B59-989E-844EE4CB6A7A}" type="datetimeFigureOut">
              <a:rPr lang="en-US" smtClean="0"/>
              <a:t>4/24/2016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3614255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89078B18-04AD-4B59-989E-844EE4CB6A7A}" type="datetimeFigureOut">
              <a:rPr lang="en-US" smtClean="0"/>
              <a:t>4/24/2016</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1903473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078B18-04AD-4B59-989E-844EE4CB6A7A}" type="datetimeFigureOut">
              <a:rPr lang="en-US" smtClean="0"/>
              <a:t>4/24/2016</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88128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078B18-04AD-4B59-989E-844EE4CB6A7A}" type="datetimeFigureOut">
              <a:rPr lang="en-US" smtClean="0"/>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2204930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78B18-04AD-4B59-989E-844EE4CB6A7A}" type="datetimeFigureOut">
              <a:rPr lang="en-US" smtClean="0"/>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297725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078B18-04AD-4B59-989E-844EE4CB6A7A}" type="datetimeFigureOut">
              <a:rPr lang="en-US" smtClean="0"/>
              <a:t>4/24/2016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302540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078B18-04AD-4B59-989E-844EE4CB6A7A}" type="datetimeFigureOut">
              <a:rPr lang="en-US" smtClean="0"/>
              <a:t>4/24/2016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3188594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078B18-04AD-4B59-989E-844EE4CB6A7A}" type="datetimeFigureOut">
              <a:rPr lang="en-US" smtClean="0"/>
              <a:t>4/24/2016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235826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89078B18-04AD-4B59-989E-844EE4CB6A7A}" type="datetimeFigureOut">
              <a:rPr lang="en-US" smtClean="0"/>
              <a:t>4/24/2016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4032837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78B18-04AD-4B59-989E-844EE4CB6A7A}" type="datetimeFigureOut">
              <a:rPr lang="en-US" smtClean="0"/>
              <a:t>4/24/2016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248008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78B18-04AD-4B59-989E-844EE4CB6A7A}" type="datetimeFigureOut">
              <a:rPr lang="en-US" smtClean="0"/>
              <a:t>4/24/2016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180440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89078B18-04AD-4B59-989E-844EE4CB6A7A}" type="datetimeFigureOut">
              <a:rPr lang="en-US" smtClean="0"/>
              <a:t>4/24/2016</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6A91B751-A584-48D0-9EE1-463D2E80DA75}" type="slidenum">
              <a:rPr lang="en-US" smtClean="0"/>
              <a:t>‹#›</a:t>
            </a:fld>
            <a:endParaRPr lang="en-US" dirty="0"/>
          </a:p>
        </p:txBody>
      </p:sp>
    </p:spTree>
    <p:extLst>
      <p:ext uri="{BB962C8B-B14F-4D97-AF65-F5344CB8AC3E}">
        <p14:creationId xmlns:p14="http://schemas.microsoft.com/office/powerpoint/2010/main" val="8658223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66800"/>
            <a:ext cx="7772400" cy="1828800"/>
          </a:xfrm>
        </p:spPr>
        <p:txBody>
          <a:bodyPr/>
          <a:lstStyle/>
          <a:p>
            <a:pPr algn="ctr"/>
            <a:r>
              <a:rPr lang="en-US" dirty="0" smtClean="0"/>
              <a:t>DBMS FOR LIBRARY MANAGEMENT</a:t>
            </a:r>
            <a:endParaRPr lang="en-US" dirty="0"/>
          </a:p>
        </p:txBody>
      </p:sp>
      <p:sp>
        <p:nvSpPr>
          <p:cNvPr id="5" name="Subtitle 4"/>
          <p:cNvSpPr>
            <a:spLocks noGrp="1"/>
          </p:cNvSpPr>
          <p:nvPr>
            <p:ph type="subTitle" idx="1"/>
          </p:nvPr>
        </p:nvSpPr>
        <p:spPr>
          <a:xfrm>
            <a:off x="722376" y="3685032"/>
            <a:ext cx="7772400" cy="2639568"/>
          </a:xfrm>
        </p:spPr>
        <p:txBody>
          <a:bodyPr>
            <a:normAutofit/>
          </a:bodyPr>
          <a:lstStyle/>
          <a:p>
            <a:r>
              <a:rPr lang="en-US" dirty="0" smtClean="0"/>
              <a:t>TEAM:			</a:t>
            </a:r>
          </a:p>
          <a:p>
            <a:r>
              <a:rPr lang="en-US" dirty="0" smtClean="0"/>
              <a:t>Akash B	</a:t>
            </a:r>
          </a:p>
          <a:p>
            <a:r>
              <a:rPr lang="en-US" dirty="0" err="1" smtClean="0"/>
              <a:t>Ankita</a:t>
            </a:r>
            <a:r>
              <a:rPr lang="en-US" dirty="0" smtClean="0"/>
              <a:t> KR	</a:t>
            </a:r>
          </a:p>
          <a:p>
            <a:r>
              <a:rPr lang="en-US" dirty="0" err="1" smtClean="0"/>
              <a:t>Abhijit</a:t>
            </a:r>
            <a:r>
              <a:rPr lang="en-US" dirty="0"/>
              <a:t> </a:t>
            </a:r>
            <a:r>
              <a:rPr lang="en-US" dirty="0" smtClean="0"/>
              <a:t>K	</a:t>
            </a:r>
          </a:p>
          <a:p>
            <a:r>
              <a:rPr lang="en-US" dirty="0" err="1" smtClean="0"/>
              <a:t>Amrutha</a:t>
            </a:r>
            <a:r>
              <a:rPr lang="en-US" dirty="0" smtClean="0"/>
              <a:t> A	</a:t>
            </a:r>
          </a:p>
          <a:p>
            <a:r>
              <a:rPr lang="en-US" dirty="0" smtClean="0"/>
              <a:t>	  </a:t>
            </a:r>
          </a:p>
        </p:txBody>
      </p:sp>
    </p:spTree>
    <p:extLst>
      <p:ext uri="{BB962C8B-B14F-4D97-AF65-F5344CB8AC3E}">
        <p14:creationId xmlns:p14="http://schemas.microsoft.com/office/powerpoint/2010/main" val="43868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204" y="624840"/>
            <a:ext cx="8183880" cy="1051560"/>
          </a:xfrm>
        </p:spPr>
        <p:txBody>
          <a:bodyPr/>
          <a:lstStyle/>
          <a:p>
            <a:r>
              <a:rPr lang="en-US" dirty="0" smtClean="0"/>
              <a:t>Creating Tables</a:t>
            </a:r>
            <a:endParaRPr lang="en-US" dirty="0"/>
          </a:p>
        </p:txBody>
      </p:sp>
      <p:sp>
        <p:nvSpPr>
          <p:cNvPr id="3" name="Content Placeholder 2"/>
          <p:cNvSpPr>
            <a:spLocks noGrp="1"/>
          </p:cNvSpPr>
          <p:nvPr>
            <p:ph idx="1"/>
          </p:nvPr>
        </p:nvSpPr>
        <p:spPr>
          <a:xfrm>
            <a:off x="475861" y="2133600"/>
            <a:ext cx="8183880" cy="4187952"/>
          </a:xfrm>
        </p:spPr>
        <p:txBody>
          <a:bodyPr>
            <a:normAutofit fontScale="62500" lnSpcReduction="20000"/>
          </a:bodyPr>
          <a:lstStyle/>
          <a:p>
            <a:pPr marL="0" indent="0">
              <a:buNone/>
            </a:pPr>
            <a:r>
              <a:rPr lang="en-US" dirty="0" smtClean="0"/>
              <a:t>EXAMPLE: STUDENT TABLE -</a:t>
            </a:r>
          </a:p>
          <a:p>
            <a:pPr marL="0" indent="0">
              <a:buNone/>
            </a:pPr>
            <a:r>
              <a:rPr lang="en-US" dirty="0" err="1" smtClean="0"/>
              <a:t>db.define_table</a:t>
            </a:r>
            <a:r>
              <a:rPr lang="en-US" dirty="0"/>
              <a:t>(</a:t>
            </a:r>
          </a:p>
          <a:p>
            <a:pPr marL="0" indent="0">
              <a:buNone/>
            </a:pPr>
            <a:r>
              <a:rPr lang="en-US" dirty="0"/>
              <a:t>    '</a:t>
            </a:r>
            <a:r>
              <a:rPr lang="en-US" dirty="0" err="1"/>
              <a:t>student_info</a:t>
            </a:r>
            <a:r>
              <a:rPr lang="en-US" dirty="0"/>
              <a:t>',</a:t>
            </a:r>
          </a:p>
          <a:p>
            <a:pPr marL="0" indent="0">
              <a:buNone/>
            </a:pPr>
            <a:r>
              <a:rPr lang="en-US" dirty="0"/>
              <a:t>    Field('</a:t>
            </a:r>
            <a:r>
              <a:rPr lang="en-US" dirty="0" err="1"/>
              <a:t>u_id','string',requires</a:t>
            </a:r>
            <a:r>
              <a:rPr lang="en-US" dirty="0"/>
              <a:t>=[IS_NOT_EMPTY(),IS_NOT_IN_DB(</a:t>
            </a:r>
            <a:r>
              <a:rPr lang="en-US" dirty="0" err="1"/>
              <a:t>db</a:t>
            </a:r>
            <a:r>
              <a:rPr lang="en-US" dirty="0"/>
              <a:t>,'</a:t>
            </a:r>
            <a:r>
              <a:rPr lang="en-US" dirty="0" err="1"/>
              <a:t>student_info.u_id</a:t>
            </a:r>
            <a:r>
              <a:rPr lang="en-US" dirty="0"/>
              <a:t>')]),</a:t>
            </a:r>
          </a:p>
          <a:p>
            <a:pPr marL="0" indent="0">
              <a:buNone/>
            </a:pPr>
            <a:r>
              <a:rPr lang="en-US" dirty="0"/>
              <a:t>    Field('</a:t>
            </a:r>
            <a:r>
              <a:rPr lang="en-US" dirty="0" err="1"/>
              <a:t>F_name','string',requires</a:t>
            </a:r>
            <a:r>
              <a:rPr lang="en-US" dirty="0"/>
              <a:t>=IS_NOT_EMPTY()),</a:t>
            </a:r>
          </a:p>
          <a:p>
            <a:pPr marL="0" indent="0">
              <a:buNone/>
            </a:pPr>
            <a:r>
              <a:rPr lang="en-US" dirty="0"/>
              <a:t>    Field('</a:t>
            </a:r>
            <a:r>
              <a:rPr lang="en-US" dirty="0" err="1"/>
              <a:t>M_name','string',requires</a:t>
            </a:r>
            <a:r>
              <a:rPr lang="en-US" dirty="0"/>
              <a:t>=IS_NOT_EMPTY()),</a:t>
            </a:r>
          </a:p>
          <a:p>
            <a:pPr marL="0" indent="0">
              <a:buNone/>
            </a:pPr>
            <a:r>
              <a:rPr lang="en-US" dirty="0"/>
              <a:t>    Field('</a:t>
            </a:r>
            <a:r>
              <a:rPr lang="en-US" dirty="0" err="1"/>
              <a:t>L_name','string',requires</a:t>
            </a:r>
            <a:r>
              <a:rPr lang="en-US" dirty="0"/>
              <a:t>=IS_NOT_EMPTY()),</a:t>
            </a:r>
          </a:p>
          <a:p>
            <a:pPr marL="0" indent="0">
              <a:buNone/>
            </a:pPr>
            <a:r>
              <a:rPr lang="en-US" dirty="0"/>
              <a:t>    Field('</a:t>
            </a:r>
            <a:r>
              <a:rPr lang="en-US" dirty="0" err="1"/>
              <a:t>Roll_no','string',requires</a:t>
            </a:r>
            <a:r>
              <a:rPr lang="en-US" dirty="0"/>
              <a:t>=IS_NOT_EMPTY()),</a:t>
            </a:r>
          </a:p>
          <a:p>
            <a:pPr marL="0" indent="0">
              <a:buNone/>
            </a:pPr>
            <a:r>
              <a:rPr lang="en-US" dirty="0"/>
              <a:t>    Field('</a:t>
            </a:r>
            <a:r>
              <a:rPr lang="en-US" dirty="0" err="1"/>
              <a:t>Class_','string',requires</a:t>
            </a:r>
            <a:r>
              <a:rPr lang="en-US" dirty="0"/>
              <a:t>=IS_NOT_EMPTY()),</a:t>
            </a:r>
          </a:p>
          <a:p>
            <a:pPr marL="0" indent="0">
              <a:buNone/>
            </a:pPr>
            <a:r>
              <a:rPr lang="en-US" dirty="0"/>
              <a:t>    Field('</a:t>
            </a:r>
            <a:r>
              <a:rPr lang="en-US" dirty="0" err="1"/>
              <a:t>sem</a:t>
            </a:r>
            <a:r>
              <a:rPr lang="en-US" dirty="0"/>
              <a:t>','</a:t>
            </a:r>
            <a:r>
              <a:rPr lang="en-US" dirty="0" err="1"/>
              <a:t>string',requires</a:t>
            </a:r>
            <a:r>
              <a:rPr lang="en-US" dirty="0"/>
              <a:t>=IS_NOT_EMPTY()),</a:t>
            </a:r>
          </a:p>
          <a:p>
            <a:pPr marL="0" indent="0">
              <a:buNone/>
            </a:pPr>
            <a:r>
              <a:rPr lang="en-US" dirty="0"/>
              <a:t>    Field('</a:t>
            </a:r>
            <a:r>
              <a:rPr lang="en-US" dirty="0" err="1"/>
              <a:t>l_address','text',requires</a:t>
            </a:r>
            <a:r>
              <a:rPr lang="en-US" dirty="0"/>
              <a:t>=IS_NOT_EMPTY()),</a:t>
            </a:r>
          </a:p>
          <a:p>
            <a:pPr marL="0" indent="0">
              <a:buNone/>
            </a:pPr>
            <a:r>
              <a:rPr lang="en-US" dirty="0"/>
              <a:t>    Field('</a:t>
            </a:r>
            <a:r>
              <a:rPr lang="en-US" dirty="0" err="1"/>
              <a:t>l_phone_no','string',requires</a:t>
            </a:r>
            <a:r>
              <a:rPr lang="en-US" dirty="0"/>
              <a:t>=IS_NOT_EMPTY()),</a:t>
            </a:r>
          </a:p>
          <a:p>
            <a:pPr marL="0" indent="0">
              <a:buNone/>
            </a:pPr>
            <a:r>
              <a:rPr lang="en-US" dirty="0"/>
              <a:t>    Field('</a:t>
            </a:r>
            <a:r>
              <a:rPr lang="en-US" dirty="0" err="1"/>
              <a:t>p_address','text',requires</a:t>
            </a:r>
            <a:r>
              <a:rPr lang="en-US" dirty="0"/>
              <a:t>=IS_NOT_EMPTY()),</a:t>
            </a:r>
          </a:p>
          <a:p>
            <a:pPr marL="0" indent="0">
              <a:buNone/>
            </a:pPr>
            <a:r>
              <a:rPr lang="en-US" dirty="0"/>
              <a:t>    Field('</a:t>
            </a:r>
            <a:r>
              <a:rPr lang="en-US" dirty="0" err="1"/>
              <a:t>p_phone_no','string',requires</a:t>
            </a:r>
            <a:r>
              <a:rPr lang="en-US" dirty="0"/>
              <a:t>=IS_NOT_EMPTY()),</a:t>
            </a:r>
          </a:p>
          <a:p>
            <a:pPr marL="0" indent="0">
              <a:buNone/>
            </a:pPr>
            <a:r>
              <a:rPr lang="en-US" dirty="0"/>
              <a:t>    Field('</a:t>
            </a:r>
            <a:r>
              <a:rPr lang="en-US" dirty="0" err="1"/>
              <a:t>doj_date','date',requires</a:t>
            </a:r>
            <a:r>
              <a:rPr lang="en-US" dirty="0"/>
              <a:t>=IS_NOT_EMPTY()),</a:t>
            </a:r>
          </a:p>
          <a:p>
            <a:pPr marL="0" indent="0">
              <a:buNone/>
            </a:pPr>
            <a:r>
              <a:rPr lang="en-US" dirty="0"/>
              <a:t>    Field('</a:t>
            </a:r>
            <a:r>
              <a:rPr lang="en-US" dirty="0" err="1"/>
              <a:t>p_occupation','string',requires</a:t>
            </a:r>
            <a:r>
              <a:rPr lang="en-US" dirty="0"/>
              <a:t>=IS_NOT_EMPTY()))</a:t>
            </a:r>
          </a:p>
        </p:txBody>
      </p:sp>
    </p:spTree>
    <p:extLst>
      <p:ext uri="{BB962C8B-B14F-4D97-AF65-F5344CB8AC3E}">
        <p14:creationId xmlns:p14="http://schemas.microsoft.com/office/powerpoint/2010/main" val="743851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73359"/>
            <a:ext cx="8183880" cy="1051560"/>
          </a:xfrm>
        </p:spPr>
        <p:txBody>
          <a:bodyPr/>
          <a:lstStyle/>
          <a:p>
            <a:r>
              <a:rPr lang="en-US" dirty="0" smtClean="0"/>
              <a:t>Queries Executed</a:t>
            </a:r>
            <a:endParaRPr lang="en-US" dirty="0"/>
          </a:p>
        </p:txBody>
      </p:sp>
      <p:sp>
        <p:nvSpPr>
          <p:cNvPr id="3" name="Content Placeholder 2"/>
          <p:cNvSpPr>
            <a:spLocks noGrp="1"/>
          </p:cNvSpPr>
          <p:nvPr>
            <p:ph idx="1"/>
          </p:nvPr>
        </p:nvSpPr>
        <p:spPr>
          <a:xfrm>
            <a:off x="381000" y="2286000"/>
            <a:ext cx="8183880" cy="4187952"/>
          </a:xfrm>
        </p:spPr>
        <p:txBody>
          <a:bodyPr>
            <a:normAutofit/>
          </a:bodyPr>
          <a:lstStyle/>
          <a:p>
            <a:r>
              <a:rPr lang="en-US" dirty="0" smtClean="0"/>
              <a:t>rows=</a:t>
            </a:r>
            <a:r>
              <a:rPr lang="en-US" dirty="0" err="1" smtClean="0"/>
              <a:t>db</a:t>
            </a:r>
            <a:r>
              <a:rPr lang="en-US" dirty="0" smtClean="0"/>
              <a:t>(</a:t>
            </a:r>
            <a:r>
              <a:rPr lang="en-US" dirty="0" err="1" smtClean="0"/>
              <a:t>db.student_info.F_name</a:t>
            </a:r>
            <a:r>
              <a:rPr lang="en-US" dirty="0"/>
              <a:t>==(request.vars.name)).select(</a:t>
            </a:r>
            <a:r>
              <a:rPr lang="en-US" dirty="0" err="1"/>
              <a:t>db.student_info.ALL</a:t>
            </a:r>
            <a:r>
              <a:rPr lang="en-US" dirty="0" smtClean="0"/>
              <a:t>)</a:t>
            </a:r>
          </a:p>
          <a:p>
            <a:r>
              <a:rPr lang="en-US" dirty="0" smtClean="0"/>
              <a:t>call=</a:t>
            </a:r>
            <a:r>
              <a:rPr lang="en-US" dirty="0" err="1" smtClean="0"/>
              <a:t>db</a:t>
            </a:r>
            <a:r>
              <a:rPr lang="en-US" dirty="0" smtClean="0"/>
              <a:t>(</a:t>
            </a:r>
            <a:r>
              <a:rPr lang="en-US" dirty="0" err="1" smtClean="0"/>
              <a:t>db.Book_acc.Book_id</a:t>
            </a:r>
            <a:r>
              <a:rPr lang="en-US" dirty="0"/>
              <a:t>==(request.vars.name)).select(</a:t>
            </a:r>
            <a:r>
              <a:rPr lang="en-US" dirty="0" err="1"/>
              <a:t>db.Book_acc.Book_id,db.Book_acc.Acc_no,db.Book_acc.call_no</a:t>
            </a:r>
            <a:r>
              <a:rPr lang="en-US" dirty="0" smtClean="0"/>
              <a:t>)</a:t>
            </a:r>
          </a:p>
          <a:p>
            <a:r>
              <a:rPr lang="en-US" dirty="0" err="1"/>
              <a:t>db</a:t>
            </a:r>
            <a:r>
              <a:rPr lang="en-US" dirty="0"/>
              <a:t>(</a:t>
            </a:r>
            <a:r>
              <a:rPr lang="en-US" dirty="0" err="1"/>
              <a:t>db.ISSUE.Acc_no</a:t>
            </a:r>
            <a:r>
              <a:rPr lang="en-US" dirty="0"/>
              <a:t>==(request.vars.name1))(</a:t>
            </a:r>
            <a:r>
              <a:rPr lang="en-US" dirty="0" err="1"/>
              <a:t>db.ISSUE.u_id</a:t>
            </a:r>
            <a:r>
              <a:rPr lang="en-US" dirty="0"/>
              <a:t>==(request.vars.name3)).update(</a:t>
            </a:r>
            <a:r>
              <a:rPr lang="en-US" dirty="0" err="1"/>
              <a:t>Return_date</a:t>
            </a:r>
            <a:r>
              <a:rPr lang="en-US" dirty="0"/>
              <a:t>=(request.vars.name2))</a:t>
            </a:r>
          </a:p>
        </p:txBody>
      </p:sp>
    </p:spTree>
    <p:extLst>
      <p:ext uri="{BB962C8B-B14F-4D97-AF65-F5344CB8AC3E}">
        <p14:creationId xmlns:p14="http://schemas.microsoft.com/office/powerpoint/2010/main" val="592177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a:bodyPr>
          <a:lstStyle/>
          <a:p>
            <a:r>
              <a:rPr lang="en-US" dirty="0" smtClean="0"/>
              <a:t>Screenshots of the application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517" y="1600200"/>
            <a:ext cx="8183563" cy="4357558"/>
          </a:xfrm>
        </p:spPr>
      </p:pic>
    </p:spTree>
    <p:extLst>
      <p:ext uri="{BB962C8B-B14F-4D97-AF65-F5344CB8AC3E}">
        <p14:creationId xmlns:p14="http://schemas.microsoft.com/office/powerpoint/2010/main" val="3832120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1.1</a:t>
            </a:r>
            <a:endParaRPr lang="en-IN" dirty="0"/>
          </a:p>
        </p:txBody>
      </p:sp>
      <p:sp>
        <p:nvSpPr>
          <p:cNvPr id="3" name="Content Placeholder 2"/>
          <p:cNvSpPr>
            <a:spLocks noGrp="1"/>
          </p:cNvSpPr>
          <p:nvPr>
            <p:ph idx="1"/>
          </p:nvPr>
        </p:nvSpPr>
        <p:spPr/>
        <p:txBody>
          <a:bodyPr/>
          <a:lstStyle/>
          <a:p>
            <a:endParaRPr lang="en-IN"/>
          </a:p>
        </p:txBody>
      </p:sp>
      <p:pic>
        <p:nvPicPr>
          <p:cNvPr id="4" name="Picture 2" descr="C:\Users\Abhijit\Downloads\Screenshot (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199481" cy="4294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270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p:spPr>
        <p:txBody>
          <a:bodyPr/>
          <a:lstStyle/>
          <a:p>
            <a:r>
              <a:rPr lang="en-US" dirty="0" smtClean="0"/>
              <a:t>Screenshot-2</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209800"/>
            <a:ext cx="7315200" cy="3886200"/>
          </a:xfrm>
          <a:prstGeom prst="rect">
            <a:avLst/>
          </a:prstGeom>
        </p:spPr>
      </p:pic>
    </p:spTree>
    <p:extLst>
      <p:ext uri="{BB962C8B-B14F-4D97-AF65-F5344CB8AC3E}">
        <p14:creationId xmlns:p14="http://schemas.microsoft.com/office/powerpoint/2010/main" val="383450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609600"/>
            <a:ext cx="8183880" cy="1051560"/>
          </a:xfrm>
        </p:spPr>
        <p:txBody>
          <a:bodyPr/>
          <a:lstStyle/>
          <a:p>
            <a:r>
              <a:rPr lang="en-US" smtClean="0"/>
              <a:t>Screenshot 3</a:t>
            </a:r>
            <a:endParaRPr lang="en-US" dirty="0"/>
          </a:p>
        </p:txBody>
      </p:sp>
      <p:pic>
        <p:nvPicPr>
          <p:cNvPr id="3074" name="Picture 2" descr="C:\Users\Abhijit\Downloads\Screenshot (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407" y="2133600"/>
            <a:ext cx="7924800" cy="384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730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836390" y="1752600"/>
            <a:ext cx="6659450" cy="4153724"/>
          </a:xfrm>
          <a:prstGeom prst="rect">
            <a:avLst/>
          </a:prstGeom>
        </p:spPr>
      </p:pic>
    </p:spTree>
    <p:extLst>
      <p:ext uri="{BB962C8B-B14F-4D97-AF65-F5344CB8AC3E}">
        <p14:creationId xmlns:p14="http://schemas.microsoft.com/office/powerpoint/2010/main" val="304559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691" y="533400"/>
            <a:ext cx="8617527" cy="1143000"/>
          </a:xfrm>
        </p:spPr>
        <p:txBody>
          <a:bodyPr/>
          <a:lstStyle/>
          <a:p>
            <a:r>
              <a:rPr lang="en-US" dirty="0" smtClean="0"/>
              <a:t>Problem Statement</a:t>
            </a:r>
            <a:endParaRPr lang="en-US" dirty="0"/>
          </a:p>
        </p:txBody>
      </p:sp>
      <p:sp>
        <p:nvSpPr>
          <p:cNvPr id="3" name="Content Placeholder 2"/>
          <p:cNvSpPr>
            <a:spLocks noGrp="1"/>
          </p:cNvSpPr>
          <p:nvPr>
            <p:ph idx="1"/>
          </p:nvPr>
        </p:nvSpPr>
        <p:spPr>
          <a:xfrm>
            <a:off x="505691" y="2749296"/>
            <a:ext cx="8153400" cy="4108704"/>
          </a:xfrm>
        </p:spPr>
        <p:txBody>
          <a:bodyPr/>
          <a:lstStyle/>
          <a:p>
            <a:r>
              <a:rPr lang="en-US" dirty="0" smtClean="0"/>
              <a:t>Build a web application using web2py </a:t>
            </a:r>
          </a:p>
          <a:p>
            <a:pPr marL="0" indent="0">
              <a:buNone/>
            </a:pPr>
            <a:r>
              <a:rPr lang="en-US" dirty="0" smtClean="0"/>
              <a:t>Which includes Adding, Updating ,searching of information about students and Library Books. </a:t>
            </a:r>
            <a:endParaRPr lang="en-US" dirty="0"/>
          </a:p>
        </p:txBody>
      </p:sp>
    </p:spTree>
    <p:extLst>
      <p:ext uri="{BB962C8B-B14F-4D97-AF65-F5344CB8AC3E}">
        <p14:creationId xmlns:p14="http://schemas.microsoft.com/office/powerpoint/2010/main" val="189977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t>Client details	</a:t>
            </a:r>
            <a:endParaRPr lang="en-US" dirty="0"/>
          </a:p>
        </p:txBody>
      </p:sp>
      <p:sp>
        <p:nvSpPr>
          <p:cNvPr id="3" name="Content Placeholder 2"/>
          <p:cNvSpPr>
            <a:spLocks noGrp="1"/>
          </p:cNvSpPr>
          <p:nvPr>
            <p:ph idx="1"/>
          </p:nvPr>
        </p:nvSpPr>
        <p:spPr>
          <a:xfrm>
            <a:off x="457200" y="2590800"/>
            <a:ext cx="8183880" cy="4187952"/>
          </a:xfrm>
        </p:spPr>
        <p:txBody>
          <a:bodyPr/>
          <a:lstStyle/>
          <a:p>
            <a:r>
              <a:rPr lang="en-US" dirty="0" err="1" smtClean="0"/>
              <a:t>Chinmaya</a:t>
            </a:r>
            <a:r>
              <a:rPr lang="en-US" dirty="0" smtClean="0"/>
              <a:t> Degree College, </a:t>
            </a:r>
            <a:r>
              <a:rPr lang="en-US" dirty="0" err="1" smtClean="0"/>
              <a:t>Mayuri</a:t>
            </a:r>
            <a:r>
              <a:rPr lang="en-US" dirty="0" smtClean="0"/>
              <a:t> Estate, </a:t>
            </a:r>
            <a:r>
              <a:rPr lang="en-US" dirty="0" err="1" smtClean="0"/>
              <a:t>Hubli</a:t>
            </a:r>
            <a:endParaRPr lang="en-US" dirty="0" smtClean="0"/>
          </a:p>
          <a:p>
            <a:r>
              <a:rPr lang="en-IN" dirty="0"/>
              <a:t>Smt. </a:t>
            </a:r>
            <a:r>
              <a:rPr lang="en-IN" dirty="0" err="1"/>
              <a:t>Rajanikanthi</a:t>
            </a:r>
            <a:r>
              <a:rPr lang="en-IN" dirty="0"/>
              <a:t> </a:t>
            </a:r>
            <a:r>
              <a:rPr lang="en-IN" dirty="0" err="1" smtClean="0"/>
              <a:t>Tungal</a:t>
            </a:r>
            <a:r>
              <a:rPr lang="en-IN" dirty="0"/>
              <a:t> </a:t>
            </a:r>
            <a:r>
              <a:rPr lang="en-IN" dirty="0" smtClean="0"/>
              <a:t>[Principal]</a:t>
            </a:r>
            <a:endParaRPr lang="en-US" dirty="0"/>
          </a:p>
        </p:txBody>
      </p:sp>
    </p:spTree>
    <p:extLst>
      <p:ext uri="{BB962C8B-B14F-4D97-AF65-F5344CB8AC3E}">
        <p14:creationId xmlns:p14="http://schemas.microsoft.com/office/powerpoint/2010/main" val="321878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t>ER DIAGRAMS</a:t>
            </a:r>
            <a:endParaRPr lang="en-US" dirty="0"/>
          </a:p>
        </p:txBody>
      </p:sp>
      <p:sp>
        <p:nvSpPr>
          <p:cNvPr id="3" name="Content Placeholder 2"/>
          <p:cNvSpPr>
            <a:spLocks noGrp="1"/>
          </p:cNvSpPr>
          <p:nvPr>
            <p:ph idx="1"/>
          </p:nvPr>
        </p:nvSpPr>
        <p:spPr>
          <a:xfrm>
            <a:off x="457200" y="1981200"/>
            <a:ext cx="8153400" cy="4187952"/>
          </a:xfrm>
        </p:spPr>
        <p:txBody>
          <a:bodyPr/>
          <a:lstStyle/>
          <a:p>
            <a:r>
              <a:rPr lang="en-US" dirty="0" smtClean="0"/>
              <a:t>ER-1</a:t>
            </a:r>
            <a:endParaRPr lang="en-US" dirty="0"/>
          </a:p>
        </p:txBody>
      </p:sp>
      <p:pic>
        <p:nvPicPr>
          <p:cNvPr id="1026" name="Picture 2" descr="laaa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418325"/>
            <a:ext cx="6313488" cy="4223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6814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83880" cy="1051560"/>
          </a:xfrm>
        </p:spPr>
        <p:txBody>
          <a:bodyPr/>
          <a:lstStyle/>
          <a:p>
            <a:endParaRPr lang="en-US" dirty="0"/>
          </a:p>
        </p:txBody>
      </p:sp>
      <p:sp>
        <p:nvSpPr>
          <p:cNvPr id="3" name="Content Placeholder 2"/>
          <p:cNvSpPr>
            <a:spLocks noGrp="1"/>
          </p:cNvSpPr>
          <p:nvPr>
            <p:ph idx="1"/>
          </p:nvPr>
        </p:nvSpPr>
        <p:spPr>
          <a:xfrm>
            <a:off x="381000" y="2019321"/>
            <a:ext cx="8183880" cy="4187952"/>
          </a:xfrm>
        </p:spPr>
        <p:txBody>
          <a:bodyPr/>
          <a:lstStyle/>
          <a:p>
            <a:r>
              <a:rPr lang="en-US" dirty="0" smtClean="0"/>
              <a:t>ER-2</a:t>
            </a:r>
            <a:endParaRPr lang="en-US" dirty="0"/>
          </a:p>
        </p:txBody>
      </p:sp>
      <p:pic>
        <p:nvPicPr>
          <p:cNvPr id="2050" name="Picture 2" descr="ER 2 cropp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91329"/>
            <a:ext cx="6736080" cy="4609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658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endParaRPr lang="en-US" dirty="0"/>
          </a:p>
        </p:txBody>
      </p:sp>
      <p:sp>
        <p:nvSpPr>
          <p:cNvPr id="3" name="Content Placeholder 2"/>
          <p:cNvSpPr>
            <a:spLocks noGrp="1"/>
          </p:cNvSpPr>
          <p:nvPr>
            <p:ph idx="1"/>
          </p:nvPr>
        </p:nvSpPr>
        <p:spPr>
          <a:xfrm>
            <a:off x="381000" y="2057400"/>
            <a:ext cx="8183880" cy="4187952"/>
          </a:xfrm>
        </p:spPr>
        <p:txBody>
          <a:bodyPr/>
          <a:lstStyle/>
          <a:p>
            <a:r>
              <a:rPr lang="en-US" dirty="0" smtClean="0"/>
              <a:t>ER-3</a:t>
            </a:r>
            <a:endParaRPr lang="en-US" dirty="0"/>
          </a:p>
        </p:txBody>
      </p:sp>
      <p:pic>
        <p:nvPicPr>
          <p:cNvPr id="3074" name="Picture 2"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320502"/>
            <a:ext cx="6577866" cy="395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585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p:spPr>
        <p:txBody>
          <a:bodyPr/>
          <a:lstStyle/>
          <a:p>
            <a:r>
              <a:rPr lang="en-US" dirty="0" smtClean="0"/>
              <a:t>OPTIMAL ER</a:t>
            </a:r>
            <a:endParaRPr lang="en-US" dirty="0"/>
          </a:p>
        </p:txBody>
      </p:sp>
      <p:pic>
        <p:nvPicPr>
          <p:cNvPr id="4" name="Picture 2" descr="ERd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7887916"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019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183880" cy="1051560"/>
          </a:xfrm>
        </p:spPr>
        <p:txBody>
          <a:bodyPr/>
          <a:lstStyle/>
          <a:p>
            <a:r>
              <a:rPr lang="en-US" dirty="0" smtClean="0"/>
              <a:t>Normalized relational schema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179" y="1752600"/>
            <a:ext cx="8336280" cy="4701548"/>
          </a:xfrm>
          <a:prstGeom prst="rect">
            <a:avLst/>
          </a:prstGeom>
        </p:spPr>
      </p:pic>
    </p:spTree>
    <p:extLst>
      <p:ext uri="{BB962C8B-B14F-4D97-AF65-F5344CB8AC3E}">
        <p14:creationId xmlns:p14="http://schemas.microsoft.com/office/powerpoint/2010/main" val="3078859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83880" cy="1051560"/>
          </a:xfrm>
        </p:spPr>
        <p:txBody>
          <a:bodyPr>
            <a:normAutofit/>
          </a:bodyPr>
          <a:lstStyle/>
          <a:p>
            <a:r>
              <a:rPr lang="en-US" dirty="0" smtClean="0"/>
              <a:t>SQL QUERIES IN THE APPLICATION</a:t>
            </a:r>
            <a:endParaRPr lang="en-US" dirty="0"/>
          </a:p>
        </p:txBody>
      </p:sp>
      <p:sp>
        <p:nvSpPr>
          <p:cNvPr id="3" name="Content Placeholder 2"/>
          <p:cNvSpPr>
            <a:spLocks noGrp="1"/>
          </p:cNvSpPr>
          <p:nvPr>
            <p:ph idx="1"/>
          </p:nvPr>
        </p:nvSpPr>
        <p:spPr>
          <a:xfrm>
            <a:off x="419100" y="2514600"/>
            <a:ext cx="8260080" cy="4343400"/>
          </a:xfrm>
        </p:spPr>
        <p:txBody>
          <a:bodyPr>
            <a:normAutofit/>
          </a:bodyPr>
          <a:lstStyle/>
          <a:p>
            <a:r>
              <a:rPr lang="en-US" dirty="0"/>
              <a:t>web2py comes with a Database Abstraction Layer (DAL), an API that maps Python objects into database objects such as queries, tables, and records. The DAL dynamically generates the SQL in real time using the specified dialect for the database back end, so that you do not have to write SQL code or learn different SQL dialects </a:t>
            </a:r>
            <a:endParaRPr lang="en-US" dirty="0" smtClean="0"/>
          </a:p>
          <a:p>
            <a:r>
              <a:rPr lang="en-US" dirty="0" smtClean="0"/>
              <a:t>Driver </a:t>
            </a:r>
            <a:r>
              <a:rPr lang="en-US" dirty="0" err="1" smtClean="0"/>
              <a:t>used:sqlite</a:t>
            </a:r>
            <a:r>
              <a:rPr lang="en-US" dirty="0" smtClean="0"/>
              <a:t> </a:t>
            </a:r>
            <a:endParaRPr lang="en-US" dirty="0"/>
          </a:p>
        </p:txBody>
      </p:sp>
    </p:spTree>
    <p:extLst>
      <p:ext uri="{BB962C8B-B14F-4D97-AF65-F5344CB8AC3E}">
        <p14:creationId xmlns:p14="http://schemas.microsoft.com/office/powerpoint/2010/main" val="3576274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164</TotalTime>
  <Words>295</Words>
  <Application>Microsoft Office PowerPoint</Application>
  <PresentationFormat>On-screen Show (4:3)</PresentationFormat>
  <Paragraphs>47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DBMS FOR LIBRARY MANAGEMENT</vt:lpstr>
      <vt:lpstr>Problem Statement</vt:lpstr>
      <vt:lpstr>Client details </vt:lpstr>
      <vt:lpstr>ER DIAGRAMS</vt:lpstr>
      <vt:lpstr>PowerPoint Presentation</vt:lpstr>
      <vt:lpstr>PowerPoint Presentation</vt:lpstr>
      <vt:lpstr>OPTIMAL ER</vt:lpstr>
      <vt:lpstr>Normalized relational schema</vt:lpstr>
      <vt:lpstr>SQL QUERIES IN THE APPLICATION</vt:lpstr>
      <vt:lpstr>Creating Tables</vt:lpstr>
      <vt:lpstr>Queries Executed</vt:lpstr>
      <vt:lpstr>Screenshots of the application</vt:lpstr>
      <vt:lpstr>Screenshot 1.1</vt:lpstr>
      <vt:lpstr>Screenshot-2</vt:lpstr>
      <vt:lpstr>Screenshot 3</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FOR LIBRARY MANAGEMENT</dc:title>
  <dc:creator>Abhijit kurtakoti</dc:creator>
  <cp:lastModifiedBy>Ankita K R</cp:lastModifiedBy>
  <cp:revision>13</cp:revision>
  <dcterms:created xsi:type="dcterms:W3CDTF">2016-04-23T17:33:20Z</dcterms:created>
  <dcterms:modified xsi:type="dcterms:W3CDTF">2016-04-24T14:50:08Z</dcterms:modified>
</cp:coreProperties>
</file>