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5" r:id="rId4"/>
    <p:sldId id="263" r:id="rId5"/>
    <p:sldId id="266" r:id="rId6"/>
    <p:sldId id="270" r:id="rId7"/>
    <p:sldId id="267" r:id="rId8"/>
    <p:sldId id="268" r:id="rId9"/>
    <p:sldId id="26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14-03-2016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06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14-03-2016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49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14-03-2016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85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14-03-2016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6527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14-03-2016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336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14-03-2016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848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14-03-2016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028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14-03-2016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859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14-03-2016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68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14-03-2016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77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14-03-2016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95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14-03-2016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95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14-03-2016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20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14-03-2016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78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14-03-2016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62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14-03-2016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31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758D-0899-4A06-86D7-E872EFE7BA64}" type="datetimeFigureOut">
              <a:rPr lang="en-IN" smtClean="0"/>
              <a:t>14-03-2016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41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E2758D-0899-4A06-86D7-E872EFE7BA64}" type="datetimeFigureOut">
              <a:rPr lang="en-IN" smtClean="0"/>
              <a:t>14-03-2016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EDADE-C643-4868-88D8-F70FB879B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872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b="1" u="sng" dirty="0" smtClean="0">
                <a:solidFill>
                  <a:schemeClr val="tx1"/>
                </a:solidFill>
              </a:rPr>
              <a:t>DATA BASE MANAGEMENT APPLICATION FOR LIBRARY AND STUDENT INFORMATION </a:t>
            </a:r>
            <a:endParaRPr lang="en-IN" sz="4400" b="1" u="sng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7499" y="4799773"/>
            <a:ext cx="9144000" cy="185860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1600" b="1" i="1" dirty="0" smtClean="0">
                <a:solidFill>
                  <a:schemeClr val="tx1"/>
                </a:solidFill>
              </a:rPr>
              <a:t>BY</a:t>
            </a:r>
          </a:p>
          <a:p>
            <a:pPr>
              <a:lnSpc>
                <a:spcPct val="100000"/>
              </a:lnSpc>
            </a:pPr>
            <a:r>
              <a:rPr lang="en-IN" sz="1600" b="1" i="1" dirty="0" smtClean="0">
                <a:solidFill>
                  <a:schemeClr val="tx1"/>
                </a:solidFill>
              </a:rPr>
              <a:t>		AKASH B</a:t>
            </a:r>
          </a:p>
          <a:p>
            <a:pPr>
              <a:lnSpc>
                <a:spcPct val="100000"/>
              </a:lnSpc>
            </a:pPr>
            <a:r>
              <a:rPr lang="en-IN" sz="1600" b="1" i="1" dirty="0" smtClean="0">
                <a:solidFill>
                  <a:schemeClr val="tx1"/>
                </a:solidFill>
              </a:rPr>
              <a:t>		ABHIJITH K</a:t>
            </a:r>
          </a:p>
          <a:p>
            <a:pPr>
              <a:lnSpc>
                <a:spcPct val="100000"/>
              </a:lnSpc>
            </a:pPr>
            <a:r>
              <a:rPr lang="en-IN" sz="1600" b="1" i="1" dirty="0" smtClean="0">
                <a:solidFill>
                  <a:schemeClr val="tx1"/>
                </a:solidFill>
              </a:rPr>
              <a:t>		ANKITA KR</a:t>
            </a:r>
          </a:p>
          <a:p>
            <a:pPr>
              <a:lnSpc>
                <a:spcPct val="100000"/>
              </a:lnSpc>
            </a:pPr>
            <a:r>
              <a:rPr lang="en-IN" sz="1600" b="1" i="1" dirty="0" smtClean="0">
                <a:solidFill>
                  <a:schemeClr val="tx1"/>
                </a:solidFill>
              </a:rPr>
              <a:t>		AMRUTHA A</a:t>
            </a:r>
            <a:endParaRPr lang="en-IN" sz="16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40" y="643943"/>
            <a:ext cx="8899301" cy="5550795"/>
          </a:xfrm>
        </p:spPr>
      </p:pic>
    </p:spTree>
    <p:extLst>
      <p:ext uri="{BB962C8B-B14F-4D97-AF65-F5344CB8AC3E}">
        <p14:creationId xmlns:p14="http://schemas.microsoft.com/office/powerpoint/2010/main" val="142455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PROBLEM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To build a </a:t>
            </a:r>
            <a:r>
              <a:rPr lang="en-IN" sz="2400" b="1" dirty="0" smtClean="0"/>
              <a:t>database management application </a:t>
            </a:r>
            <a:r>
              <a:rPr lang="en-IN" sz="2400" dirty="0" smtClean="0"/>
              <a:t>to access data of </a:t>
            </a:r>
            <a:r>
              <a:rPr lang="en-IN" sz="2400" b="1" dirty="0" smtClean="0"/>
              <a:t>students and library </a:t>
            </a:r>
            <a:r>
              <a:rPr lang="en-IN" sz="2400" dirty="0" smtClean="0"/>
              <a:t>information based on the given dataset.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6393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ROLE OF TEAM MEMBERS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Abhijit- Back-end </a:t>
            </a:r>
            <a:r>
              <a:rPr lang="en-US" dirty="0" err="1"/>
              <a:t>sql</a:t>
            </a:r>
            <a:r>
              <a:rPr lang="en-US" dirty="0"/>
              <a:t> implementation</a:t>
            </a:r>
            <a:endParaRPr lang="en-IN" dirty="0"/>
          </a:p>
          <a:p>
            <a:r>
              <a:rPr lang="en-US" dirty="0" smtClean="0"/>
              <a:t>Akash- </a:t>
            </a:r>
            <a:r>
              <a:rPr lang="en-US" dirty="0"/>
              <a:t>UI and web designing </a:t>
            </a:r>
            <a:endParaRPr lang="en-IN" dirty="0"/>
          </a:p>
          <a:p>
            <a:r>
              <a:rPr lang="en-US" dirty="0" err="1" smtClean="0"/>
              <a:t>Amrutha</a:t>
            </a:r>
            <a:r>
              <a:rPr lang="en-US" dirty="0" smtClean="0"/>
              <a:t> </a:t>
            </a:r>
            <a:r>
              <a:rPr lang="en-US" dirty="0"/>
              <a:t>and Ankita- </a:t>
            </a:r>
            <a:r>
              <a:rPr lang="en-US" dirty="0" err="1"/>
              <a:t>sql</a:t>
            </a:r>
            <a:r>
              <a:rPr lang="en-US" dirty="0"/>
              <a:t> codes and data 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54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u="sng" dirty="0" smtClean="0"/>
              <a:t>ER MODEL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ER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" y="1352282"/>
            <a:ext cx="12101848" cy="550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36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328" y="342967"/>
            <a:ext cx="9404723" cy="1400530"/>
          </a:xfrm>
        </p:spPr>
        <p:txBody>
          <a:bodyPr/>
          <a:lstStyle/>
          <a:p>
            <a:r>
              <a:rPr lang="en-IN" b="1" u="sng" dirty="0" smtClean="0"/>
              <a:t>NORMALIZED RELATIONAL SCHEMA</a:t>
            </a:r>
            <a:endParaRPr lang="en-IN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1825"/>
            <a:ext cx="12192000" cy="5776175"/>
          </a:xfrm>
        </p:spPr>
      </p:pic>
    </p:spTree>
    <p:extLst>
      <p:ext uri="{BB962C8B-B14F-4D97-AF65-F5344CB8AC3E}">
        <p14:creationId xmlns:p14="http://schemas.microsoft.com/office/powerpoint/2010/main" val="166725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Changes specified: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574475"/>
            <a:ext cx="8946541" cy="4195481"/>
          </a:xfrm>
        </p:spPr>
        <p:txBody>
          <a:bodyPr/>
          <a:lstStyle/>
          <a:p>
            <a:r>
              <a:rPr lang="en-IN" dirty="0" smtClean="0"/>
              <a:t>Added home button link.</a:t>
            </a:r>
          </a:p>
          <a:p>
            <a:r>
              <a:rPr lang="en-IN" dirty="0" smtClean="0"/>
              <a:t>Easy access to database link.</a:t>
            </a:r>
          </a:p>
          <a:p>
            <a:r>
              <a:rPr lang="en-IN" dirty="0" smtClean="0"/>
              <a:t>Auto assignment of unique ids(Yet to be completed)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5130" y="3193772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Functionalities:</a:t>
            </a:r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03312" y="415065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 smtClean="0"/>
              <a:t>Security (Administrative access)</a:t>
            </a:r>
          </a:p>
          <a:p>
            <a:r>
              <a:rPr lang="en-IN" dirty="0" smtClean="0"/>
              <a:t>Multi-user access</a:t>
            </a:r>
          </a:p>
          <a:p>
            <a:r>
              <a:rPr lang="en-IN" dirty="0" smtClean="0"/>
              <a:t>App is uploaded online and made available on Internet,</a:t>
            </a:r>
          </a:p>
          <a:p>
            <a:r>
              <a:rPr lang="en-IN" dirty="0" smtClean="0"/>
              <a:t>Hence, any time access is possible.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964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UI DESIGN</a:t>
            </a:r>
            <a:endParaRPr lang="en-IN" b="1" u="sng" dirty="0"/>
          </a:p>
        </p:txBody>
      </p:sp>
      <p:pic>
        <p:nvPicPr>
          <p:cNvPr id="3075" name="Picture 3" descr="1-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9250"/>
            <a:ext cx="12191999" cy="5608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034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2-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27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3-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425"/>
            <a:ext cx="12192000" cy="66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725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183</TotalTime>
  <Words>110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DATA BASE MANAGEMENT APPLICATION FOR LIBRARY AND STUDENT INFORMATION </vt:lpstr>
      <vt:lpstr>PROBLEM STATEMENT</vt:lpstr>
      <vt:lpstr>ROLE OF TEAM MEMBERS</vt:lpstr>
      <vt:lpstr>ER MODEL</vt:lpstr>
      <vt:lpstr>NORMALIZED RELATIONAL SCHEMA</vt:lpstr>
      <vt:lpstr>Changes specified:</vt:lpstr>
      <vt:lpstr>UI DESIGN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MANAGEMENT APPLICATION OF LIBRARY AND STUDENT INFORMATION</dc:title>
  <dc:creator>Ankita K R</dc:creator>
  <cp:lastModifiedBy>Ankita K R</cp:lastModifiedBy>
  <cp:revision>27</cp:revision>
  <dcterms:created xsi:type="dcterms:W3CDTF">2016-02-05T08:07:44Z</dcterms:created>
  <dcterms:modified xsi:type="dcterms:W3CDTF">2016-03-14T08:38:09Z</dcterms:modified>
</cp:coreProperties>
</file>