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4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EAED-84BF-4C7C-A46F-211600D1F9DB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6813-93DD-4981-AE58-EFBD1FD34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52" y="1697190"/>
            <a:ext cx="630514" cy="632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4" y="724326"/>
            <a:ext cx="362050" cy="66508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stCxn id="6" idx="2"/>
            <a:endCxn id="5" idx="0"/>
          </p:cNvCxnSpPr>
          <p:nvPr/>
        </p:nvCxnSpPr>
        <p:spPr>
          <a:xfrm>
            <a:off x="1455909" y="1389413"/>
            <a:ext cx="0" cy="3077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351" y="321201"/>
            <a:ext cx="22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Chicago Segment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r="21147"/>
          <a:stretch/>
        </p:blipFill>
        <p:spPr>
          <a:xfrm>
            <a:off x="1010566" y="2618155"/>
            <a:ext cx="890685" cy="200570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5" idx="2"/>
            <a:endCxn id="9" idx="0"/>
          </p:cNvCxnSpPr>
          <p:nvPr/>
        </p:nvCxnSpPr>
        <p:spPr>
          <a:xfrm>
            <a:off x="1455909" y="2330185"/>
            <a:ext cx="0" cy="287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032" y="1941104"/>
            <a:ext cx="13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 in all Segment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1060" y="2781056"/>
            <a:ext cx="11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913" y="3027620"/>
            <a:ext cx="769092" cy="118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090" y="714242"/>
            <a:ext cx="362050" cy="665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8" y="704158"/>
            <a:ext cx="362050" cy="665087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  <a:stCxn id="15" idx="2"/>
            <a:endCxn id="5" idx="1"/>
          </p:cNvCxnSpPr>
          <p:nvPr/>
        </p:nvCxnSpPr>
        <p:spPr>
          <a:xfrm>
            <a:off x="536033" y="1369245"/>
            <a:ext cx="604619" cy="644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2"/>
            <a:endCxn id="5" idx="3"/>
          </p:cNvCxnSpPr>
          <p:nvPr/>
        </p:nvCxnSpPr>
        <p:spPr>
          <a:xfrm flipH="1">
            <a:off x="1771166" y="1379329"/>
            <a:ext cx="580949" cy="634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  <a:endCxn id="13" idx="1"/>
          </p:cNvCxnSpPr>
          <p:nvPr/>
        </p:nvCxnSpPr>
        <p:spPr>
          <a:xfrm flipV="1">
            <a:off x="1901251" y="3621008"/>
            <a:ext cx="160966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881" y="4314006"/>
            <a:ext cx="103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Filter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409" y="5497392"/>
            <a:ext cx="279346" cy="369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594" y="5497392"/>
            <a:ext cx="279346" cy="369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028" y="5497392"/>
            <a:ext cx="279346" cy="3694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997" y="5497393"/>
            <a:ext cx="279346" cy="369475"/>
          </a:xfrm>
          <a:prstGeom prst="rect">
            <a:avLst/>
          </a:prstGeom>
        </p:spPr>
      </p:pic>
      <p:cxnSp>
        <p:nvCxnSpPr>
          <p:cNvPr id="24" name="Straight Arrow Connector 166"/>
          <p:cNvCxnSpPr>
            <a:cxnSpLocks/>
            <a:stCxn id="13" idx="2"/>
            <a:endCxn id="20" idx="0"/>
          </p:cNvCxnSpPr>
          <p:nvPr/>
        </p:nvCxnSpPr>
        <p:spPr>
          <a:xfrm rot="5400000">
            <a:off x="2659273" y="4261205"/>
            <a:ext cx="1282997" cy="11893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66"/>
          <p:cNvCxnSpPr>
            <a:cxnSpLocks/>
            <a:stCxn id="13" idx="2"/>
            <a:endCxn id="21" idx="0"/>
          </p:cNvCxnSpPr>
          <p:nvPr/>
        </p:nvCxnSpPr>
        <p:spPr>
          <a:xfrm rot="5400000">
            <a:off x="3030365" y="4632297"/>
            <a:ext cx="1282997" cy="44719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66"/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3823565" y="4286288"/>
            <a:ext cx="1282998" cy="113921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66"/>
          <p:cNvCxnSpPr>
            <a:cxnSpLocks/>
            <a:stCxn id="13" idx="2"/>
            <a:endCxn id="22" idx="0"/>
          </p:cNvCxnSpPr>
          <p:nvPr/>
        </p:nvCxnSpPr>
        <p:spPr>
          <a:xfrm rot="16200000" flipH="1">
            <a:off x="3499082" y="4610772"/>
            <a:ext cx="1282997" cy="49024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22149" y="3566941"/>
            <a:ext cx="1100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Clean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06082" y="6036500"/>
            <a:ext cx="2363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Storage Based on Date</a:t>
            </a:r>
          </a:p>
        </p:txBody>
      </p:sp>
    </p:spTree>
    <p:extLst>
      <p:ext uri="{BB962C8B-B14F-4D97-AF65-F5344CB8AC3E}">
        <p14:creationId xmlns:p14="http://schemas.microsoft.com/office/powerpoint/2010/main" val="79095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Gates</dc:creator>
  <cp:lastModifiedBy>Lawrence Gates</cp:lastModifiedBy>
  <cp:revision>1</cp:revision>
  <dcterms:created xsi:type="dcterms:W3CDTF">2017-03-12T03:00:52Z</dcterms:created>
  <dcterms:modified xsi:type="dcterms:W3CDTF">2017-03-12T03:06:13Z</dcterms:modified>
</cp:coreProperties>
</file>