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0610" autoAdjust="0"/>
  </p:normalViewPr>
  <p:slideViewPr>
    <p:cSldViewPr snapToGrid="0">
      <p:cViewPr varScale="1">
        <p:scale>
          <a:sx n="77" d="100"/>
          <a:sy n="77"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4375C-722D-49CF-9A30-53916D1C0D15}" type="datetimeFigureOut">
              <a:rPr lang="en-US" smtClean="0"/>
              <a:t>11/9/2016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50CC6-257A-448F-88BA-C508AAE6CDA3}" type="slidenum">
              <a:rPr lang="en-US" smtClean="0"/>
              <a:t>‹#›</a:t>
            </a:fld>
            <a:endParaRPr lang="en-US"/>
          </a:p>
        </p:txBody>
      </p:sp>
    </p:spTree>
    <p:extLst>
      <p:ext uri="{BB962C8B-B14F-4D97-AF65-F5344CB8AC3E}">
        <p14:creationId xmlns:p14="http://schemas.microsoft.com/office/powerpoint/2010/main" val="292762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50CC6-257A-448F-88BA-C508AAE6CDA3}" type="slidenum">
              <a:rPr lang="en-US" smtClean="0"/>
              <a:t>2</a:t>
            </a:fld>
            <a:endParaRPr lang="en-US"/>
          </a:p>
        </p:txBody>
      </p:sp>
    </p:spTree>
    <p:extLst>
      <p:ext uri="{BB962C8B-B14F-4D97-AF65-F5344CB8AC3E}">
        <p14:creationId xmlns:p14="http://schemas.microsoft.com/office/powerpoint/2010/main" val="408647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was motivated to do the project to gain experience in researching a topic as preparation for graduate school. The idea of learning how to use a tool unfamiliar to me and applying to a topic is difficult but a useful skill to obtain. Currently, congestion in traffic is unavoidable now a day with the increasing number of automobiles on the road, especially during rush hour. During the summer between my sophomore and junior year, I noticed an electronic billboard on my hour drive home. Due to the traffic during rush hour, I could see the billboard clearly for a couple of minutes. If a company could request time to make sure the advertisement was seen by the maximum number of people, then advertisement agencies can adjust prices for a given time, to maximize profits. A thought later occurred to me that if an electronic billboard sold times that lined up with traffic lights in a city, then when the light was red, traffic facing the billboard could display that advertisement on the billboard during the red light. With that, the billboard company could charge for the prime time. </a:t>
            </a:r>
            <a:endParaRPr lang="en-US" dirty="0"/>
          </a:p>
        </p:txBody>
      </p:sp>
      <p:sp>
        <p:nvSpPr>
          <p:cNvPr id="4" name="Slide Number Placeholder 3"/>
          <p:cNvSpPr>
            <a:spLocks noGrp="1"/>
          </p:cNvSpPr>
          <p:nvPr>
            <p:ph type="sldNum" sz="quarter" idx="10"/>
          </p:nvPr>
        </p:nvSpPr>
        <p:spPr/>
        <p:txBody>
          <a:bodyPr/>
          <a:lstStyle/>
          <a:p>
            <a:fld id="{41250CC6-257A-448F-88BA-C508AAE6CDA3}" type="slidenum">
              <a:rPr lang="en-US" smtClean="0"/>
              <a:t>3</a:t>
            </a:fld>
            <a:endParaRPr lang="en-US" dirty="0"/>
          </a:p>
        </p:txBody>
      </p:sp>
    </p:spTree>
    <p:extLst>
      <p:ext uri="{BB962C8B-B14F-4D97-AF65-F5344CB8AC3E}">
        <p14:creationId xmlns:p14="http://schemas.microsoft.com/office/powerpoint/2010/main" val="228172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Dr. Mohan’s lesson plans for </a:t>
            </a:r>
            <a:r>
              <a:rPr lang="en-US" sz="1200" i="1" kern="1200" dirty="0">
                <a:solidFill>
                  <a:schemeClr val="tx1"/>
                </a:solidFill>
                <a:effectLst/>
                <a:latin typeface="+mn-lt"/>
                <a:ea typeface="+mn-ea"/>
                <a:cs typeface="+mn-cs"/>
              </a:rPr>
              <a:t>Introduction to Hadoop</a:t>
            </a:r>
            <a:r>
              <a:rPr lang="en-US" sz="1200" kern="1200" dirty="0">
                <a:solidFill>
                  <a:schemeClr val="tx1"/>
                </a:solidFill>
                <a:effectLst/>
                <a:latin typeface="+mn-lt"/>
                <a:ea typeface="+mn-ea"/>
                <a:cs typeface="+mn-cs"/>
              </a:rPr>
              <a:t>, I have been teaching myself a condensed version of using Hadoop Ecosystem. Through the lesson plans, I am strongly familiar with the workings of Hadoop’s internal systems, along with several of the services that work with Hadoop. I did get experience with various services, such as Pig and Hive, through some of the labs for the course. </a:t>
            </a:r>
          </a:p>
          <a:p>
            <a:r>
              <a:rPr lang="en-US" sz="1200" kern="1200" dirty="0">
                <a:solidFill>
                  <a:schemeClr val="tx1"/>
                </a:solidFill>
                <a:effectLst/>
                <a:latin typeface="+mn-lt"/>
                <a:ea typeface="+mn-ea"/>
                <a:cs typeface="+mn-cs"/>
              </a:rPr>
              <a:t>	Using the instruction manual from Apache, I set up a cluster that runs </a:t>
            </a:r>
            <a:r>
              <a:rPr lang="en-US" sz="1200" kern="1200" dirty="0" err="1">
                <a:solidFill>
                  <a:schemeClr val="tx1"/>
                </a:solidFill>
                <a:effectLst/>
                <a:latin typeface="+mn-lt"/>
                <a:ea typeface="+mn-ea"/>
                <a:cs typeface="+mn-cs"/>
              </a:rPr>
              <a:t>Ambari</a:t>
            </a:r>
            <a:r>
              <a:rPr lang="en-US" sz="1200" kern="1200" dirty="0">
                <a:solidFill>
                  <a:schemeClr val="tx1"/>
                </a:solidFill>
                <a:effectLst/>
                <a:latin typeface="+mn-lt"/>
                <a:ea typeface="+mn-ea"/>
                <a:cs typeface="+mn-cs"/>
              </a:rPr>
              <a:t>-Server, which is a Hadoop Ecosystem. The cluster runs with 5 nodes and can run various Hadoop labs. The server holds all available services that were initially provided by Apache and has been operational. </a:t>
            </a:r>
          </a:p>
          <a:p>
            <a:r>
              <a:rPr lang="en-US" sz="1200" kern="1200" dirty="0">
                <a:solidFill>
                  <a:schemeClr val="tx1"/>
                </a:solidFill>
                <a:effectLst/>
                <a:latin typeface="+mn-lt"/>
                <a:ea typeface="+mn-ea"/>
                <a:cs typeface="+mn-cs"/>
              </a:rPr>
              <a:t>	Since the beginning of the fall term, I have been collecting data from the Data Portal of Chicago. Using a bash script, every 5 minutes the script downloads 3 different layouts of traffic data for a given region of Chicago, along with traffic data for a given segment of Chicago. Since the website does not upload a new spreadsheet every 5 minutes, the script checks if the spreadsheet that was downloaded is not the same as the previous file that was downloaded. If the set of 3 files is the same, the new 3 files will be deleted. Currently, there are over 4,000 spreadsheets for both segment and region data from September 18</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2016 to October 31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2016, with about 24 per day.</a:t>
            </a:r>
          </a:p>
          <a:p>
            <a:endParaRPr lang="en-US" dirty="0"/>
          </a:p>
        </p:txBody>
      </p:sp>
      <p:sp>
        <p:nvSpPr>
          <p:cNvPr id="4" name="Slide Number Placeholder 3"/>
          <p:cNvSpPr>
            <a:spLocks noGrp="1"/>
          </p:cNvSpPr>
          <p:nvPr>
            <p:ph type="sldNum" sz="quarter" idx="10"/>
          </p:nvPr>
        </p:nvSpPr>
        <p:spPr/>
        <p:txBody>
          <a:bodyPr/>
          <a:lstStyle/>
          <a:p>
            <a:fld id="{41250CC6-257A-448F-88BA-C508AAE6CDA3}" type="slidenum">
              <a:rPr lang="en-US" smtClean="0"/>
              <a:t>4</a:t>
            </a:fld>
            <a:endParaRPr lang="en-US"/>
          </a:p>
        </p:txBody>
      </p:sp>
    </p:spTree>
    <p:extLst>
      <p:ext uri="{BB962C8B-B14F-4D97-AF65-F5344CB8AC3E}">
        <p14:creationId xmlns:p14="http://schemas.microsoft.com/office/powerpoint/2010/main" val="1402451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Senior Thesis Fall Summary</a:t>
            </a:r>
          </a:p>
        </p:txBody>
      </p:sp>
      <p:sp>
        <p:nvSpPr>
          <p:cNvPr id="3" name="Subtitle 2"/>
          <p:cNvSpPr>
            <a:spLocks noGrp="1"/>
          </p:cNvSpPr>
          <p:nvPr>
            <p:ph type="subTitle" idx="1"/>
          </p:nvPr>
        </p:nvSpPr>
        <p:spPr/>
        <p:txBody>
          <a:bodyPr/>
          <a:lstStyle/>
          <a:p>
            <a:r>
              <a:rPr lang="en-US" dirty="0"/>
              <a:t>Larry Gates</a:t>
            </a:r>
          </a:p>
        </p:txBody>
      </p:sp>
      <p:pic>
        <p:nvPicPr>
          <p:cNvPr id="1026" name="Picture 2" descr="Image result for 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4362450"/>
            <a:ext cx="51435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50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thesis</a:t>
            </a:r>
          </a:p>
        </p:txBody>
      </p:sp>
      <p:sp>
        <p:nvSpPr>
          <p:cNvPr id="3" name="Content Placeholder 2"/>
          <p:cNvSpPr>
            <a:spLocks noGrp="1"/>
          </p:cNvSpPr>
          <p:nvPr>
            <p:ph idx="1"/>
          </p:nvPr>
        </p:nvSpPr>
        <p:spPr/>
        <p:txBody>
          <a:bodyPr/>
          <a:lstStyle/>
          <a:p>
            <a:r>
              <a:rPr lang="en-US" dirty="0"/>
              <a:t>Finding areas of congestion using traffic flow data</a:t>
            </a:r>
          </a:p>
          <a:p>
            <a:r>
              <a:rPr lang="en-US" dirty="0"/>
              <a:t>Determine an appropriate advertisement at place</a:t>
            </a:r>
          </a:p>
          <a:p>
            <a:r>
              <a:rPr lang="en-US" dirty="0"/>
              <a:t>Including time of day for advertisement </a:t>
            </a:r>
          </a:p>
        </p:txBody>
      </p:sp>
    </p:spTree>
    <p:extLst>
      <p:ext uri="{BB962C8B-B14F-4D97-AF65-F5344CB8AC3E}">
        <p14:creationId xmlns:p14="http://schemas.microsoft.com/office/powerpoint/2010/main" val="111012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 am Doing</a:t>
            </a:r>
          </a:p>
        </p:txBody>
      </p:sp>
      <p:sp>
        <p:nvSpPr>
          <p:cNvPr id="3" name="Content Placeholder 2"/>
          <p:cNvSpPr>
            <a:spLocks noGrp="1"/>
          </p:cNvSpPr>
          <p:nvPr>
            <p:ph idx="1"/>
          </p:nvPr>
        </p:nvSpPr>
        <p:spPr/>
        <p:txBody>
          <a:bodyPr/>
          <a:lstStyle/>
          <a:p>
            <a:r>
              <a:rPr lang="en-US" dirty="0"/>
              <a:t>Teaching myself </a:t>
            </a:r>
            <a:r>
              <a:rPr lang="en-US" i="1" dirty="0"/>
              <a:t>Introduction to Hadoop</a:t>
            </a:r>
            <a:r>
              <a:rPr lang="en-US" dirty="0"/>
              <a:t> with guidance by Sriram</a:t>
            </a:r>
          </a:p>
          <a:p>
            <a:r>
              <a:rPr lang="en-US" dirty="0"/>
              <a:t>Downloading datasets</a:t>
            </a:r>
          </a:p>
          <a:p>
            <a:r>
              <a:rPr lang="en-US" dirty="0"/>
              <a:t>Setting up the cluster</a:t>
            </a:r>
          </a:p>
          <a:p>
            <a:r>
              <a:rPr lang="en-US" dirty="0"/>
              <a:t>Planning the flow of the project</a:t>
            </a:r>
          </a:p>
        </p:txBody>
      </p:sp>
    </p:spTree>
    <p:extLst>
      <p:ext uri="{BB962C8B-B14F-4D97-AF65-F5344CB8AC3E}">
        <p14:creationId xmlns:p14="http://schemas.microsoft.com/office/powerpoint/2010/main" val="98033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important</a:t>
            </a:r>
          </a:p>
        </p:txBody>
      </p:sp>
      <p:sp>
        <p:nvSpPr>
          <p:cNvPr id="3" name="Content Placeholder 2"/>
          <p:cNvSpPr>
            <a:spLocks noGrp="1"/>
          </p:cNvSpPr>
          <p:nvPr>
            <p:ph idx="1"/>
          </p:nvPr>
        </p:nvSpPr>
        <p:spPr/>
        <p:txBody>
          <a:bodyPr/>
          <a:lstStyle/>
          <a:p>
            <a:r>
              <a:rPr lang="en-US" dirty="0"/>
              <a:t>Use of traffic dataset</a:t>
            </a:r>
          </a:p>
          <a:p>
            <a:r>
              <a:rPr lang="en-US" dirty="0"/>
              <a:t>Patterns in traffic data</a:t>
            </a:r>
          </a:p>
          <a:p>
            <a:r>
              <a:rPr lang="en-US" dirty="0"/>
              <a:t>Machine learning with advertisements</a:t>
            </a:r>
          </a:p>
          <a:p>
            <a:pPr marL="0" indent="0">
              <a:buNone/>
            </a:pPr>
            <a:endParaRPr lang="en-US" dirty="0"/>
          </a:p>
        </p:txBody>
      </p:sp>
    </p:spTree>
    <p:extLst>
      <p:ext uri="{BB962C8B-B14F-4D97-AF65-F5344CB8AC3E}">
        <p14:creationId xmlns:p14="http://schemas.microsoft.com/office/powerpoint/2010/main" val="370480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my future plans</a:t>
            </a:r>
          </a:p>
        </p:txBody>
      </p:sp>
      <p:pic>
        <p:nvPicPr>
          <p:cNvPr id="6" name="Picture 5"/>
          <p:cNvPicPr>
            <a:picLocks noChangeAspect="1"/>
          </p:cNvPicPr>
          <p:nvPr/>
        </p:nvPicPr>
        <p:blipFill rotWithShape="1">
          <a:blip r:embed="rId2"/>
          <a:srcRect t="44630"/>
          <a:stretch/>
        </p:blipFill>
        <p:spPr>
          <a:xfrm>
            <a:off x="2574181" y="1649827"/>
            <a:ext cx="7040461" cy="5080037"/>
          </a:xfrm>
          <a:prstGeom prst="rect">
            <a:avLst/>
          </a:prstGeom>
        </p:spPr>
      </p:pic>
    </p:spTree>
    <p:extLst>
      <p:ext uri="{BB962C8B-B14F-4D97-AF65-F5344CB8AC3E}">
        <p14:creationId xmlns:p14="http://schemas.microsoft.com/office/powerpoint/2010/main" val="2701825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147</TotalTime>
  <Words>360</Words>
  <Application>Microsoft Office PowerPoint</Application>
  <PresentationFormat>Widescreen</PresentationFormat>
  <Paragraphs>23</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Tw Cen MT</vt:lpstr>
      <vt:lpstr>Circuit</vt:lpstr>
      <vt:lpstr>Senior Thesis Fall Summary</vt:lpstr>
      <vt:lpstr>What Is the thesis</vt:lpstr>
      <vt:lpstr>What I am Doing</vt:lpstr>
      <vt:lpstr>Why it is important</vt:lpstr>
      <vt:lpstr>What are my future plans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Thesis Fall Summary</dc:title>
  <dc:creator>Lawrence Gates</dc:creator>
  <cp:lastModifiedBy>Gates, Lawrence M</cp:lastModifiedBy>
  <cp:revision>18</cp:revision>
  <dcterms:created xsi:type="dcterms:W3CDTF">2016-10-28T19:31:15Z</dcterms:created>
  <dcterms:modified xsi:type="dcterms:W3CDTF">2016-11-09T15:30:38Z</dcterms:modified>
</cp:coreProperties>
</file>