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8"/>
  </p:notesMasterIdLst>
  <p:sldIdLst>
    <p:sldId id="256" r:id="rId2"/>
    <p:sldId id="261" r:id="rId3"/>
    <p:sldId id="262" r:id="rId4"/>
    <p:sldId id="257" r:id="rId5"/>
    <p:sldId id="258" r:id="rId6"/>
    <p:sldId id="260" r:id="rId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69259" autoAdjust="0"/>
  </p:normalViewPr>
  <p:slideViewPr>
    <p:cSldViewPr snapToGrid="0">
      <p:cViewPr varScale="1">
        <p:scale>
          <a:sx n="62" d="100"/>
          <a:sy n="62" d="100"/>
        </p:scale>
        <p:origin x="141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2EA97D8-E8CB-4C33-A22C-9EC6F7218337}" type="datetimeFigureOut">
              <a:rPr lang="en-US" smtClean="0"/>
              <a:t>1/31/2017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0F1EC7F-64AC-4B82-A715-64F1EE9D2803}" type="slidenum">
              <a:rPr lang="en-US" smtClean="0"/>
              <a:t>‹#›</a:t>
            </a:fld>
            <a:endParaRPr lang="en-US"/>
          </a:p>
        </p:txBody>
      </p:sp>
    </p:spTree>
    <p:extLst>
      <p:ext uri="{BB962C8B-B14F-4D97-AF65-F5344CB8AC3E}">
        <p14:creationId xmlns:p14="http://schemas.microsoft.com/office/powerpoint/2010/main" val="307090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F1EC7F-64AC-4B82-A715-64F1EE9D2803}" type="slidenum">
              <a:rPr lang="en-US" smtClean="0"/>
              <a:t>1</a:t>
            </a:fld>
            <a:endParaRPr lang="en-US"/>
          </a:p>
        </p:txBody>
      </p:sp>
    </p:spTree>
    <p:extLst>
      <p:ext uri="{BB962C8B-B14F-4D97-AF65-F5344CB8AC3E}">
        <p14:creationId xmlns:p14="http://schemas.microsoft.com/office/powerpoint/2010/main" val="149821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Chicago</a:t>
            </a:r>
            <a:r>
              <a:rPr lang="en-US" baseline="0" dirty="0"/>
              <a:t> Data Portal, I have been collecting over 12,000 files for the individual segment data of Chicago and over 12,000 files for the individual Region Data of Chicago. There are 29 regions that cover the entire city of Chicago except O’Hare airport area. There are over 1250 segments over 300 miles of arterial roads. Currently, I am unsure what segments are in a given region. I have contacted the data set owner multiple times to get a more accurate answer, worse case, I can use to longitude and latitude components of each segment and region.</a:t>
            </a:r>
            <a:endParaRPr lang="en-US" dirty="0"/>
          </a:p>
        </p:txBody>
      </p:sp>
      <p:sp>
        <p:nvSpPr>
          <p:cNvPr id="4" name="Slide Number Placeholder 3"/>
          <p:cNvSpPr>
            <a:spLocks noGrp="1"/>
          </p:cNvSpPr>
          <p:nvPr>
            <p:ph type="sldNum" sz="quarter" idx="10"/>
          </p:nvPr>
        </p:nvSpPr>
        <p:spPr/>
        <p:txBody>
          <a:bodyPr/>
          <a:lstStyle/>
          <a:p>
            <a:fld id="{50F1EC7F-64AC-4B82-A715-64F1EE9D2803}" type="slidenum">
              <a:rPr lang="en-US" smtClean="0"/>
              <a:t>2</a:t>
            </a:fld>
            <a:endParaRPr lang="en-US"/>
          </a:p>
        </p:txBody>
      </p:sp>
    </p:spTree>
    <p:extLst>
      <p:ext uri="{BB962C8B-B14F-4D97-AF65-F5344CB8AC3E}">
        <p14:creationId xmlns:p14="http://schemas.microsoft.com/office/powerpoint/2010/main" val="182264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 gray lines are the</a:t>
            </a:r>
            <a:r>
              <a:rPr lang="en-US" baseline="0" dirty="0"/>
              <a:t> area codes and each color blimp represents the opposite corner of a given region. Red starts at 1, light purple is 29. I will explain what the purpose of the data was and the current use of it in the following slide</a:t>
            </a:r>
            <a:endParaRPr lang="en-US" dirty="0"/>
          </a:p>
        </p:txBody>
      </p:sp>
      <p:sp>
        <p:nvSpPr>
          <p:cNvPr id="4" name="Slide Number Placeholder 3"/>
          <p:cNvSpPr>
            <a:spLocks noGrp="1"/>
          </p:cNvSpPr>
          <p:nvPr>
            <p:ph type="sldNum" sz="quarter" idx="10"/>
          </p:nvPr>
        </p:nvSpPr>
        <p:spPr/>
        <p:txBody>
          <a:bodyPr/>
          <a:lstStyle/>
          <a:p>
            <a:fld id="{50F1EC7F-64AC-4B82-A715-64F1EE9D2803}" type="slidenum">
              <a:rPr lang="en-US" smtClean="0"/>
              <a:t>3</a:t>
            </a:fld>
            <a:endParaRPr lang="en-US"/>
          </a:p>
        </p:txBody>
      </p:sp>
    </p:spTree>
    <p:extLst>
      <p:ext uri="{BB962C8B-B14F-4D97-AF65-F5344CB8AC3E}">
        <p14:creationId xmlns:p14="http://schemas.microsoft.com/office/powerpoint/2010/main" val="255427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have attempted to use various tools to find trends</a:t>
            </a:r>
            <a:r>
              <a:rPr lang="en-US" baseline="0"/>
              <a:t>.  The </a:t>
            </a:r>
            <a:r>
              <a:rPr lang="en-US" baseline="0" dirty="0"/>
              <a:t>first tool is Apache Pig, which I use to clean up the data and sort into a nice file structure. The file structure is putting all the data for a given day into a folder and order the file by region and time. The use of Apache Hive was created for strong SQL users. I found the program not very helpful for my instance, as I need to merge the data together. The last tool I attempted to work with was Apache Spark, to use the machine learning library. I was not able to master the Machine Learning Library, but found using map-reduce would seem to be simpler for me and easier to implement. </a:t>
            </a:r>
          </a:p>
          <a:p>
            <a:endParaRPr lang="en-US" baseline="0" dirty="0"/>
          </a:p>
          <a:p>
            <a:r>
              <a:rPr lang="en-US" baseline="0" dirty="0"/>
              <a:t>The advertisement data posed a challenge. My original intention was to take economic factors for a given zip code and determine the type advertisement for a given zip code. I discovered that a given segment stretched across multiple zip codes, figuring out how to account for this was beyond my knowledge and time. I decided since there are a large amount of segments, I decided that I assume every segment has a billboard, and that have N advertisements with a  themes and a ranking of success. I will then find the best one for a segment if there is any form of congestion in a given area. N will increase as I perfect my system. </a:t>
            </a:r>
          </a:p>
          <a:p>
            <a:endParaRPr lang="en-US" baseline="0" dirty="0"/>
          </a:p>
          <a:p>
            <a:r>
              <a:rPr lang="en-US" baseline="0" dirty="0"/>
              <a:t>I will continue to collect the same traffic data until the end of the quarter.</a:t>
            </a:r>
          </a:p>
        </p:txBody>
      </p:sp>
      <p:sp>
        <p:nvSpPr>
          <p:cNvPr id="4" name="Slide Number Placeholder 3"/>
          <p:cNvSpPr>
            <a:spLocks noGrp="1"/>
          </p:cNvSpPr>
          <p:nvPr>
            <p:ph type="sldNum" sz="quarter" idx="10"/>
          </p:nvPr>
        </p:nvSpPr>
        <p:spPr/>
        <p:txBody>
          <a:bodyPr/>
          <a:lstStyle/>
          <a:p>
            <a:fld id="{50F1EC7F-64AC-4B82-A715-64F1EE9D2803}" type="slidenum">
              <a:rPr lang="en-US" smtClean="0"/>
              <a:t>4</a:t>
            </a:fld>
            <a:endParaRPr lang="en-US"/>
          </a:p>
        </p:txBody>
      </p:sp>
    </p:spTree>
    <p:extLst>
      <p:ext uri="{BB962C8B-B14F-4D97-AF65-F5344CB8AC3E}">
        <p14:creationId xmlns:p14="http://schemas.microsoft.com/office/powerpoint/2010/main" val="7957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F1EC7F-64AC-4B82-A715-64F1EE9D2803}" type="slidenum">
              <a:rPr lang="en-US" smtClean="0"/>
              <a:t>5</a:t>
            </a:fld>
            <a:endParaRPr lang="en-US"/>
          </a:p>
        </p:txBody>
      </p:sp>
    </p:spTree>
    <p:extLst>
      <p:ext uri="{BB962C8B-B14F-4D97-AF65-F5344CB8AC3E}">
        <p14:creationId xmlns:p14="http://schemas.microsoft.com/office/powerpoint/2010/main" val="320592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F1EC7F-64AC-4B82-A715-64F1EE9D2803}" type="slidenum">
              <a:rPr lang="en-US" smtClean="0"/>
              <a:t>6</a:t>
            </a:fld>
            <a:endParaRPr lang="en-US"/>
          </a:p>
        </p:txBody>
      </p:sp>
    </p:spTree>
    <p:extLst>
      <p:ext uri="{BB962C8B-B14F-4D97-AF65-F5344CB8AC3E}">
        <p14:creationId xmlns:p14="http://schemas.microsoft.com/office/powerpoint/2010/main" val="954052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4427787-3408-4ECB-934A-9E7DB4ED3441}" type="datetimeFigureOut">
              <a:rPr lang="en-US" smtClean="0"/>
              <a:t>1/31/2017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210171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155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2836276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797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185160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427787-3408-4ECB-934A-9E7DB4ED3441}"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1994479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427787-3408-4ECB-934A-9E7DB4ED3441}"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4000596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27787-3408-4ECB-934A-9E7DB4ED3441}"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238673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27787-3408-4ECB-934A-9E7DB4ED3441}"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59944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27787-3408-4ECB-934A-9E7DB4ED3441}"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317530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427787-3408-4ECB-934A-9E7DB4ED3441}"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284259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34020835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27787-3408-4ECB-934A-9E7DB4ED3441}"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11368547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27787-3408-4ECB-934A-9E7DB4ED3441}"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421347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27787-3408-4ECB-934A-9E7DB4ED3441}"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224839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15358123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427787-3408-4ECB-934A-9E7DB4ED3441}"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FFFD3-4470-47F6-8873-90DCCD9CDB3A}" type="slidenum">
              <a:rPr lang="en-US" smtClean="0"/>
              <a:t>‹#›</a:t>
            </a:fld>
            <a:endParaRPr lang="en-US"/>
          </a:p>
        </p:txBody>
      </p:sp>
    </p:spTree>
    <p:extLst>
      <p:ext uri="{BB962C8B-B14F-4D97-AF65-F5344CB8AC3E}">
        <p14:creationId xmlns:p14="http://schemas.microsoft.com/office/powerpoint/2010/main" val="137938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427787-3408-4ECB-934A-9E7DB4ED3441}" type="datetimeFigureOut">
              <a:rPr lang="en-US" smtClean="0"/>
              <a:t>1/31/2017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CFFFD3-4470-47F6-8873-90DCCD9CDB3A}" type="slidenum">
              <a:rPr lang="en-US" smtClean="0"/>
              <a:t>‹#›</a:t>
            </a:fld>
            <a:endParaRPr lang="en-US"/>
          </a:p>
        </p:txBody>
      </p:sp>
    </p:spTree>
    <p:extLst>
      <p:ext uri="{BB962C8B-B14F-4D97-AF65-F5344CB8AC3E}">
        <p14:creationId xmlns:p14="http://schemas.microsoft.com/office/powerpoint/2010/main" val="2516832394"/>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r>
              <a:rPr lang="en-US"/>
              <a:t>Senior Thesis Winter Update</a:t>
            </a:r>
            <a:endParaRPr lang="en-US" dirty="0"/>
          </a:p>
        </p:txBody>
      </p:sp>
      <p:sp>
        <p:nvSpPr>
          <p:cNvPr id="3" name="Subtitle 2"/>
          <p:cNvSpPr>
            <a:spLocks noGrp="1"/>
          </p:cNvSpPr>
          <p:nvPr>
            <p:ph type="subTitle" idx="1"/>
          </p:nvPr>
        </p:nvSpPr>
        <p:spPr>
          <a:xfrm>
            <a:off x="1876424" y="3602038"/>
            <a:ext cx="8791575" cy="1655762"/>
          </a:xfrm>
        </p:spPr>
        <p:txBody>
          <a:bodyPr/>
          <a:lstStyle/>
          <a:p>
            <a:r>
              <a:rPr lang="en-US" dirty="0"/>
              <a:t>Larry Gates</a:t>
            </a:r>
          </a:p>
        </p:txBody>
      </p:sp>
      <p:pic>
        <p:nvPicPr>
          <p:cNvPr id="4" name="Picture 2" descr="Image result for 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4362450"/>
            <a:ext cx="51435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422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a:t>the </a:t>
            </a:r>
            <a:r>
              <a:rPr lang="en-US" smtClean="0"/>
              <a:t>Thesis? </a:t>
            </a:r>
            <a:r>
              <a:rPr lang="en-US" dirty="0"/>
              <a:t>(Refresher)</a:t>
            </a:r>
          </a:p>
        </p:txBody>
      </p:sp>
      <p:sp>
        <p:nvSpPr>
          <p:cNvPr id="3" name="Content Placeholder 2"/>
          <p:cNvSpPr>
            <a:spLocks noGrp="1"/>
          </p:cNvSpPr>
          <p:nvPr>
            <p:ph idx="1"/>
          </p:nvPr>
        </p:nvSpPr>
        <p:spPr/>
        <p:txBody>
          <a:bodyPr/>
          <a:lstStyle/>
          <a:p>
            <a:r>
              <a:rPr lang="en-US" dirty="0"/>
              <a:t>Finding areas of congestion using traffic flow data</a:t>
            </a:r>
          </a:p>
          <a:p>
            <a:r>
              <a:rPr lang="en-US" dirty="0"/>
              <a:t>Determine an appropriate advertisement at place</a:t>
            </a:r>
          </a:p>
          <a:p>
            <a:r>
              <a:rPr lang="en-US" dirty="0"/>
              <a:t>Including time of day for interval</a:t>
            </a:r>
          </a:p>
        </p:txBody>
      </p:sp>
    </p:spTree>
    <p:extLst>
      <p:ext uri="{BB962C8B-B14F-4D97-AF65-F5344CB8AC3E}">
        <p14:creationId xmlns:p14="http://schemas.microsoft.com/office/powerpoint/2010/main" val="12536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PS data + clean - Mozilla Firefox"/>
          <p:cNvPicPr>
            <a:picLocks noChangeAspect="1"/>
          </p:cNvPicPr>
          <p:nvPr/>
        </p:nvPicPr>
        <p:blipFill rotWithShape="1">
          <a:blip r:embed="rId3">
            <a:extLst>
              <a:ext uri="{28A0092B-C50C-407E-A947-70E740481C1C}">
                <a14:useLocalDpi xmlns:a14="http://schemas.microsoft.com/office/drawing/2010/main" val="0"/>
              </a:ext>
            </a:extLst>
          </a:blip>
          <a:srcRect l="36546" t="26027" r="38227" b="16588"/>
          <a:stretch/>
        </p:blipFill>
        <p:spPr>
          <a:xfrm>
            <a:off x="6627397" y="0"/>
            <a:ext cx="5564603" cy="6858000"/>
          </a:xfrm>
          <a:prstGeom prst="rect">
            <a:avLst/>
          </a:prstGeom>
        </p:spPr>
      </p:pic>
      <p:sp>
        <p:nvSpPr>
          <p:cNvPr id="2" name="Title 1"/>
          <p:cNvSpPr>
            <a:spLocks noGrp="1"/>
          </p:cNvSpPr>
          <p:nvPr>
            <p:ph type="title"/>
          </p:nvPr>
        </p:nvSpPr>
        <p:spPr>
          <a:xfrm>
            <a:off x="1674398" y="646813"/>
            <a:ext cx="9905998" cy="1478570"/>
          </a:xfrm>
        </p:spPr>
        <p:txBody>
          <a:bodyPr/>
          <a:lstStyle/>
          <a:p>
            <a:r>
              <a:rPr lang="en-US" dirty="0" smtClean="0"/>
              <a:t>What does the data </a:t>
            </a:r>
            <a:br>
              <a:rPr lang="en-US" dirty="0" smtClean="0"/>
            </a:br>
            <a:r>
              <a:rPr lang="en-US" dirty="0" smtClean="0"/>
              <a:t>look like?</a:t>
            </a:r>
            <a:endParaRPr lang="en-US" dirty="0"/>
          </a:p>
        </p:txBody>
      </p:sp>
    </p:spTree>
    <p:extLst>
      <p:ext uri="{BB962C8B-B14F-4D97-AF65-F5344CB8AC3E}">
        <p14:creationId xmlns:p14="http://schemas.microsoft.com/office/powerpoint/2010/main" val="325326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 have Done?</a:t>
            </a:r>
          </a:p>
        </p:txBody>
      </p:sp>
      <p:sp>
        <p:nvSpPr>
          <p:cNvPr id="3" name="Content Placeholder 2"/>
          <p:cNvSpPr>
            <a:spLocks noGrp="1"/>
          </p:cNvSpPr>
          <p:nvPr>
            <p:ph idx="1"/>
          </p:nvPr>
        </p:nvSpPr>
        <p:spPr/>
        <p:txBody>
          <a:bodyPr/>
          <a:lstStyle/>
          <a:p>
            <a:r>
              <a:rPr lang="en-US" dirty="0"/>
              <a:t>Experimented with various tools</a:t>
            </a:r>
          </a:p>
          <a:p>
            <a:pPr lvl="1"/>
            <a:r>
              <a:rPr lang="en-US" dirty="0"/>
              <a:t>Pig</a:t>
            </a:r>
          </a:p>
          <a:p>
            <a:pPr lvl="1"/>
            <a:r>
              <a:rPr lang="en-US" dirty="0"/>
              <a:t>Hive</a:t>
            </a:r>
          </a:p>
          <a:p>
            <a:pPr lvl="1"/>
            <a:r>
              <a:rPr lang="en-US" dirty="0"/>
              <a:t>Spark</a:t>
            </a:r>
          </a:p>
          <a:p>
            <a:r>
              <a:rPr lang="en-US" dirty="0"/>
              <a:t>Advertisement Data</a:t>
            </a:r>
          </a:p>
          <a:p>
            <a:r>
              <a:rPr lang="en-US" dirty="0"/>
              <a:t>Traffic Data</a:t>
            </a:r>
          </a:p>
        </p:txBody>
      </p:sp>
    </p:spTree>
    <p:extLst>
      <p:ext uri="{BB962C8B-B14F-4D97-AF65-F5344CB8AC3E}">
        <p14:creationId xmlns:p14="http://schemas.microsoft.com/office/powerpoint/2010/main" val="2170596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AM I Doing?</a:t>
            </a:r>
          </a:p>
        </p:txBody>
      </p:sp>
      <p:sp>
        <p:nvSpPr>
          <p:cNvPr id="3" name="Content Placeholder 2"/>
          <p:cNvSpPr>
            <a:spLocks noGrp="1"/>
          </p:cNvSpPr>
          <p:nvPr>
            <p:ph idx="1"/>
          </p:nvPr>
        </p:nvSpPr>
        <p:spPr/>
        <p:txBody>
          <a:bodyPr/>
          <a:lstStyle/>
          <a:p>
            <a:r>
              <a:rPr lang="en-US" dirty="0"/>
              <a:t>Implementing the Map-Reduce for the Advertisement Data</a:t>
            </a:r>
          </a:p>
          <a:p>
            <a:r>
              <a:rPr lang="en-US" dirty="0"/>
              <a:t>Cleaning up the Implementation of the Traffic Data</a:t>
            </a:r>
          </a:p>
        </p:txBody>
      </p:sp>
    </p:spTree>
    <p:extLst>
      <p:ext uri="{BB962C8B-B14F-4D97-AF65-F5344CB8AC3E}">
        <p14:creationId xmlns:p14="http://schemas.microsoft.com/office/powerpoint/2010/main" val="1745463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am I Planning?</a:t>
            </a:r>
          </a:p>
        </p:txBody>
      </p:sp>
      <p:sp>
        <p:nvSpPr>
          <p:cNvPr id="3" name="Content Placeholder 2"/>
          <p:cNvSpPr>
            <a:spLocks noGrp="1"/>
          </p:cNvSpPr>
          <p:nvPr>
            <p:ph idx="1"/>
          </p:nvPr>
        </p:nvSpPr>
        <p:spPr/>
        <p:txBody>
          <a:bodyPr/>
          <a:lstStyle/>
          <a:p>
            <a:r>
              <a:rPr lang="en-US" dirty="0"/>
              <a:t>Finishing up the </a:t>
            </a:r>
            <a:r>
              <a:rPr lang="en-US" dirty="0" smtClean="0"/>
              <a:t>implementations</a:t>
            </a:r>
            <a:endParaRPr lang="en-US" dirty="0"/>
          </a:p>
          <a:p>
            <a:r>
              <a:rPr lang="en-US" dirty="0"/>
              <a:t>Uncover additional data</a:t>
            </a:r>
          </a:p>
          <a:p>
            <a:r>
              <a:rPr lang="en-US" dirty="0"/>
              <a:t>Prepare for the poster presentation</a:t>
            </a:r>
          </a:p>
        </p:txBody>
      </p:sp>
    </p:spTree>
    <p:extLst>
      <p:ext uri="{BB962C8B-B14F-4D97-AF65-F5344CB8AC3E}">
        <p14:creationId xmlns:p14="http://schemas.microsoft.com/office/powerpoint/2010/main" val="1322891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131</TotalTime>
  <Words>529</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Senior Thesis Winter Update</vt:lpstr>
      <vt:lpstr>What is the Thesis? (Refresher)</vt:lpstr>
      <vt:lpstr>What does the data  look like?</vt:lpstr>
      <vt:lpstr>What I have Done?</vt:lpstr>
      <vt:lpstr>What AM I Doing?</vt:lpstr>
      <vt:lpstr>What am I Planning?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Thesis Winter Update</dc:title>
  <dc:creator>Lawrence Gates</dc:creator>
  <cp:lastModifiedBy>Gates, Lawrence M</cp:lastModifiedBy>
  <cp:revision>23</cp:revision>
  <dcterms:created xsi:type="dcterms:W3CDTF">2017-01-30T05:57:07Z</dcterms:created>
  <dcterms:modified xsi:type="dcterms:W3CDTF">2017-02-01T04:01:28Z</dcterms:modified>
</cp:coreProperties>
</file>