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780" y="25018"/>
            <a:ext cx="12166219" cy="683298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35"/>
            <a:ext cx="12192000" cy="685736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675" y="2180589"/>
            <a:ext cx="612775" cy="62611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0234" y="410210"/>
            <a:ext cx="1440180" cy="15024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791075" y="2418714"/>
            <a:ext cx="442595" cy="45466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9245600" y="2733674"/>
            <a:ext cx="2946400" cy="1684020"/>
          </a:xfrm>
          <a:custGeom>
            <a:avLst/>
            <a:gdLst/>
            <a:ahLst/>
            <a:cxnLst/>
            <a:rect l="l" t="t" r="r" b="b"/>
            <a:pathLst>
              <a:path w="2946400" h="1684020">
                <a:moveTo>
                  <a:pt x="2946400" y="1030097"/>
                </a:moveTo>
                <a:lnTo>
                  <a:pt x="1202436" y="1030097"/>
                </a:lnTo>
                <a:lnTo>
                  <a:pt x="0" y="1030097"/>
                </a:lnTo>
                <a:lnTo>
                  <a:pt x="0" y="1684020"/>
                </a:lnTo>
                <a:lnTo>
                  <a:pt x="1202436" y="1684020"/>
                </a:lnTo>
                <a:lnTo>
                  <a:pt x="2946400" y="1684020"/>
                </a:lnTo>
                <a:lnTo>
                  <a:pt x="2946400" y="1030097"/>
                </a:lnTo>
                <a:close/>
              </a:path>
              <a:path w="2946400" h="1684020">
                <a:moveTo>
                  <a:pt x="2946400" y="0"/>
                </a:moveTo>
                <a:lnTo>
                  <a:pt x="1202436" y="0"/>
                </a:lnTo>
                <a:lnTo>
                  <a:pt x="0" y="0"/>
                </a:lnTo>
                <a:lnTo>
                  <a:pt x="0" y="653923"/>
                </a:lnTo>
                <a:lnTo>
                  <a:pt x="1202436" y="653923"/>
                </a:lnTo>
                <a:lnTo>
                  <a:pt x="2946400" y="653923"/>
                </a:lnTo>
                <a:lnTo>
                  <a:pt x="2946400" y="0"/>
                </a:lnTo>
                <a:close/>
              </a:path>
            </a:pathLst>
          </a:custGeom>
          <a:solidFill>
            <a:srgbClr val="4F81BB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245600" y="2079624"/>
            <a:ext cx="2946400" cy="2805430"/>
          </a:xfrm>
          <a:custGeom>
            <a:avLst/>
            <a:gdLst/>
            <a:ahLst/>
            <a:cxnLst/>
            <a:rect l="l" t="t" r="r" b="b"/>
            <a:pathLst>
              <a:path w="2946400" h="2805429">
                <a:moveTo>
                  <a:pt x="0" y="654050"/>
                </a:moveTo>
                <a:lnTo>
                  <a:pt x="2946400" y="654050"/>
                </a:lnTo>
              </a:path>
              <a:path w="2946400" h="2805429">
                <a:moveTo>
                  <a:pt x="0" y="0"/>
                </a:moveTo>
                <a:lnTo>
                  <a:pt x="2946400" y="0"/>
                </a:lnTo>
              </a:path>
              <a:path w="2946400" h="2805429">
                <a:moveTo>
                  <a:pt x="0" y="2805430"/>
                </a:moveTo>
                <a:lnTo>
                  <a:pt x="2946400" y="2805430"/>
                </a:lnTo>
              </a:path>
            </a:pathLst>
          </a:custGeom>
          <a:ln w="12700">
            <a:solidFill>
              <a:srgbClr val="4F8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8254" y="310641"/>
            <a:ext cx="7095490" cy="347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mailto:AKASH.A.B-M@CAPGEMINI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8254" y="310641"/>
            <a:ext cx="153416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AKASH</a:t>
            </a:r>
            <a:r>
              <a:rPr spc="-40" dirty="0"/>
              <a:t> </a:t>
            </a:r>
            <a:r>
              <a:rPr spc="5" dirty="0"/>
              <a:t>B</a:t>
            </a:r>
            <a:r>
              <a:rPr spc="-60" dirty="0"/>
              <a:t> </a:t>
            </a:r>
            <a:r>
              <a:rPr spc="10" dirty="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8254" y="731266"/>
            <a:ext cx="20929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na</a:t>
            </a: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st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ar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ee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3982" y="1365631"/>
            <a:ext cx="1783714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100" b="1" spc="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7" baseline="7575" dirty="0">
                <a:solidFill>
                  <a:srgbClr val="FFFFFF"/>
                </a:solidFill>
                <a:latin typeface="Arial MT"/>
                <a:cs typeface="Arial MT"/>
              </a:rPr>
              <a:t>Mumbai</a:t>
            </a:r>
            <a:endParaRPr sz="1650" baseline="7575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44608" y="173481"/>
            <a:ext cx="2231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DAC"/>
                </a:solidFill>
                <a:latin typeface="Verdana"/>
                <a:cs typeface="Verdana"/>
              </a:rPr>
              <a:t>Education</a:t>
            </a:r>
            <a:r>
              <a:rPr sz="1200" b="1" spc="-90" dirty="0">
                <a:solidFill>
                  <a:srgbClr val="006D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DAC"/>
                </a:solidFill>
                <a:latin typeface="Verdana"/>
                <a:cs typeface="Verdana"/>
              </a:rPr>
              <a:t>and</a:t>
            </a:r>
            <a:r>
              <a:rPr sz="1200" b="1" spc="-80" dirty="0">
                <a:solidFill>
                  <a:srgbClr val="006D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DAC"/>
                </a:solidFill>
                <a:latin typeface="Verdana"/>
                <a:cs typeface="Verdana"/>
              </a:rPr>
              <a:t>certificates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46489" y="514476"/>
            <a:ext cx="2563495" cy="77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352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Adichunchanagiri Institute </a:t>
            </a:r>
            <a:r>
              <a:rPr sz="1200" spc="-5" dirty="0">
                <a:latin typeface="Calibri"/>
                <a:cs typeface="Calibri"/>
              </a:rPr>
              <a:t>of </a:t>
            </a:r>
            <a:r>
              <a:rPr sz="1200" spc="-10" dirty="0">
                <a:latin typeface="Calibri"/>
                <a:cs typeface="Calibri"/>
              </a:rPr>
              <a:t>Technology,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Chikmagalur,Karnataka</a:t>
            </a:r>
            <a:endParaRPr sz="1200">
              <a:latin typeface="Calibri"/>
              <a:cs typeface="Calibri"/>
            </a:endParaRPr>
          </a:p>
          <a:p>
            <a:pPr marL="981710">
              <a:lnSpc>
                <a:spcPct val="100000"/>
              </a:lnSpc>
              <a:spcBef>
                <a:spcPts val="525"/>
              </a:spcBef>
            </a:pPr>
            <a:r>
              <a:rPr sz="1200" spc="-5" dirty="0">
                <a:latin typeface="Calibri"/>
                <a:cs typeface="Calibri"/>
              </a:rPr>
              <a:t>2016-2021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4892" y="1485366"/>
            <a:ext cx="1912620" cy="54356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  <a:hlinkClick r:id="rId2"/>
              </a:rPr>
              <a:t>AKASH.A.B-M@CAPGEMINI.COM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+91-7975591471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52584" y="1582292"/>
            <a:ext cx="485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006DAC"/>
                </a:solidFill>
                <a:latin typeface="Verdana"/>
                <a:cs typeface="Verdana"/>
              </a:rPr>
              <a:t>S</a:t>
            </a:r>
            <a:r>
              <a:rPr sz="1200" b="1" spc="5" dirty="0">
                <a:solidFill>
                  <a:srgbClr val="006DAC"/>
                </a:solidFill>
                <a:latin typeface="Verdana"/>
                <a:cs typeface="Verdana"/>
              </a:rPr>
              <a:t>k</a:t>
            </a:r>
            <a:r>
              <a:rPr sz="1200" b="1" dirty="0">
                <a:solidFill>
                  <a:srgbClr val="006DAC"/>
                </a:solidFill>
                <a:latin typeface="Verdana"/>
                <a:cs typeface="Verdana"/>
              </a:rPr>
              <a:t>i</a:t>
            </a:r>
            <a:r>
              <a:rPr sz="1200" b="1" spc="-5" dirty="0">
                <a:solidFill>
                  <a:srgbClr val="006DAC"/>
                </a:solidFill>
                <a:latin typeface="Verdana"/>
                <a:cs typeface="Verdana"/>
              </a:rPr>
              <a:t>l</a:t>
            </a:r>
            <a:r>
              <a:rPr sz="1200" b="1" dirty="0">
                <a:solidFill>
                  <a:srgbClr val="006DAC"/>
                </a:solidFill>
                <a:latin typeface="Verdana"/>
                <a:cs typeface="Verdana"/>
              </a:rPr>
              <a:t>ls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29382" y="1497558"/>
            <a:ext cx="829310" cy="744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42700"/>
              </a:lnSpc>
              <a:spcBef>
                <a:spcPts val="110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Email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15" dirty="0">
                <a:solidFill>
                  <a:srgbClr val="FFFFFF"/>
                </a:solidFill>
                <a:latin typeface="Verdana"/>
                <a:cs typeface="Verdana"/>
              </a:rPr>
              <a:t>Mo</a:t>
            </a:r>
            <a:r>
              <a:rPr sz="1100" b="1" spc="-3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100" b="1" spc="-20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100" b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100" b="1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: 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8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r>
              <a:rPr sz="10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3884" y="2539746"/>
            <a:ext cx="865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D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81321" y="2536444"/>
            <a:ext cx="1993900" cy="6934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765175">
              <a:lnSpc>
                <a:spcPct val="100000"/>
              </a:lnSpc>
              <a:spcBef>
                <a:spcPts val="725"/>
              </a:spcBef>
            </a:pPr>
            <a:r>
              <a:rPr sz="1200" b="1" spc="10" dirty="0">
                <a:solidFill>
                  <a:srgbClr val="006DAC"/>
                </a:solidFill>
                <a:latin typeface="Verdana"/>
                <a:cs typeface="Verdana"/>
              </a:rPr>
              <a:t>S</a:t>
            </a:r>
            <a:r>
              <a:rPr sz="1200" b="1" spc="-5" dirty="0">
                <a:solidFill>
                  <a:srgbClr val="006DAC"/>
                </a:solidFill>
                <a:latin typeface="Verdana"/>
                <a:cs typeface="Verdana"/>
              </a:rPr>
              <a:t>p</a:t>
            </a:r>
            <a:r>
              <a:rPr sz="1200" b="1" dirty="0">
                <a:solidFill>
                  <a:srgbClr val="006DAC"/>
                </a:solidFill>
                <a:latin typeface="Verdana"/>
                <a:cs typeface="Verdana"/>
              </a:rPr>
              <a:t>ri</a:t>
            </a:r>
            <a:r>
              <a:rPr sz="1200" b="1" spc="5" dirty="0">
                <a:solidFill>
                  <a:srgbClr val="006DAC"/>
                </a:solidFill>
                <a:latin typeface="Verdana"/>
                <a:cs typeface="Verdana"/>
              </a:rPr>
              <a:t>n</a:t>
            </a:r>
            <a:r>
              <a:rPr sz="1200" b="1" dirty="0">
                <a:solidFill>
                  <a:srgbClr val="006DAC"/>
                </a:solidFill>
                <a:latin typeface="Verdana"/>
                <a:cs typeface="Verdana"/>
              </a:rPr>
              <a:t>g</a:t>
            </a:r>
            <a:r>
              <a:rPr sz="1200" b="1" spc="-70" dirty="0">
                <a:solidFill>
                  <a:srgbClr val="006DAC"/>
                </a:solidFill>
                <a:latin typeface="Verdana"/>
                <a:cs typeface="Verdana"/>
              </a:rPr>
              <a:t> </a:t>
            </a:r>
            <a:r>
              <a:rPr sz="1200" b="1" spc="5" dirty="0">
                <a:solidFill>
                  <a:srgbClr val="006DAC"/>
                </a:solidFill>
                <a:latin typeface="Verdana"/>
                <a:cs typeface="Verdana"/>
              </a:rPr>
              <a:t>P</a:t>
            </a:r>
            <a:r>
              <a:rPr sz="1200" b="1" spc="-5" dirty="0">
                <a:solidFill>
                  <a:srgbClr val="006DAC"/>
                </a:solidFill>
                <a:latin typeface="Verdana"/>
                <a:cs typeface="Verdana"/>
              </a:rPr>
              <a:t>ro</a:t>
            </a:r>
            <a:r>
              <a:rPr sz="1200" b="1" dirty="0">
                <a:solidFill>
                  <a:srgbClr val="006DAC"/>
                </a:solidFill>
                <a:latin typeface="Verdana"/>
                <a:cs typeface="Verdana"/>
              </a:rPr>
              <a:t>j</a:t>
            </a:r>
            <a:r>
              <a:rPr sz="1200" b="1" spc="-10" dirty="0">
                <a:solidFill>
                  <a:srgbClr val="006DAC"/>
                </a:solidFill>
                <a:latin typeface="Verdana"/>
                <a:cs typeface="Verdana"/>
              </a:rPr>
              <a:t>e</a:t>
            </a:r>
            <a:r>
              <a:rPr sz="1200" b="1" spc="-15" dirty="0">
                <a:solidFill>
                  <a:srgbClr val="006DAC"/>
                </a:solidFill>
                <a:latin typeface="Verdana"/>
                <a:cs typeface="Verdana"/>
              </a:rPr>
              <a:t>c</a:t>
            </a:r>
            <a:r>
              <a:rPr sz="1200" b="1" dirty="0">
                <a:solidFill>
                  <a:srgbClr val="006DAC"/>
                </a:solidFill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  <a:p>
            <a:pPr marL="12700" marR="204470">
              <a:lnSpc>
                <a:spcPct val="78300"/>
              </a:lnSpc>
              <a:spcBef>
                <a:spcPts val="940"/>
              </a:spcBef>
            </a:pPr>
            <a:r>
              <a:rPr sz="1200" b="1" spc="-5" dirty="0">
                <a:latin typeface="Arial"/>
                <a:cs typeface="Arial"/>
              </a:rPr>
              <a:t>Arts and crafts </a:t>
            </a:r>
            <a:r>
              <a:rPr sz="1200" b="1" spc="-10" dirty="0">
                <a:latin typeface="Arial"/>
                <a:cs typeface="Arial"/>
              </a:rPr>
              <a:t>academy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admission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portal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19641" y="2057780"/>
            <a:ext cx="2908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Ja</a:t>
            </a:r>
            <a:r>
              <a:rPr sz="1200" spc="10" dirty="0">
                <a:latin typeface="Calibri"/>
                <a:cs typeface="Calibri"/>
              </a:rPr>
              <a:t>v</a:t>
            </a:r>
            <a:r>
              <a:rPr sz="1200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20933" y="2057780"/>
            <a:ext cx="13773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Java </a:t>
            </a:r>
            <a:r>
              <a:rPr sz="1200" b="1" spc="-5" dirty="0">
                <a:latin typeface="Calibri"/>
                <a:cs typeface="Calibri"/>
              </a:rPr>
              <a:t>Basics, OOPS, 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Generics,</a:t>
            </a:r>
            <a:r>
              <a:rPr sz="1200" b="1" spc="-5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Collections, </a:t>
            </a:r>
            <a:r>
              <a:rPr sz="1200" b="1" spc="-254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Arrays.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19641" y="2701290"/>
            <a:ext cx="728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F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ame</a:t>
            </a:r>
            <a:r>
              <a:rPr sz="1200" spc="5" dirty="0">
                <a:latin typeface="Calibri"/>
                <a:cs typeface="Calibri"/>
              </a:rPr>
              <a:t>w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20933" y="2701290"/>
            <a:ext cx="1560195" cy="571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200"/>
              </a:lnSpc>
              <a:spcBef>
                <a:spcPts val="110"/>
              </a:spcBef>
            </a:pPr>
            <a:r>
              <a:rPr sz="1200" spc="-10" dirty="0">
                <a:latin typeface="Calibri"/>
                <a:cs typeface="Calibri"/>
              </a:rPr>
              <a:t>Spring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Core,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Spring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Boot,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Spring </a:t>
            </a:r>
            <a:r>
              <a:rPr sz="1200" dirty="0">
                <a:latin typeface="Calibri"/>
                <a:cs typeface="Calibri"/>
              </a:rPr>
              <a:t>Data JPA, </a:t>
            </a:r>
            <a:r>
              <a:rPr sz="1200" spc="-5" dirty="0">
                <a:latin typeface="Calibri"/>
                <a:cs typeface="Calibri"/>
              </a:rPr>
              <a:t>Spring </a:t>
            </a:r>
            <a:r>
              <a:rPr sz="1200" dirty="0">
                <a:latin typeface="Calibri"/>
                <a:cs typeface="Calibri"/>
              </a:rPr>
              <a:t> Data</a:t>
            </a:r>
            <a:r>
              <a:rPr sz="1200" spc="-10" dirty="0">
                <a:latin typeface="Calibri"/>
                <a:cs typeface="Calibri"/>
              </a:rPr>
              <a:t> REST.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9740" y="3164839"/>
            <a:ext cx="3343275" cy="4451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13995" marR="5080" indent="-201930">
              <a:lnSpc>
                <a:spcPts val="1630"/>
              </a:lnSpc>
              <a:spcBef>
                <a:spcPts val="185"/>
              </a:spcBef>
            </a:pPr>
            <a:r>
              <a:rPr sz="1400" b="1" spc="-10" dirty="0">
                <a:latin typeface="Arial"/>
                <a:cs typeface="Arial"/>
              </a:rPr>
              <a:t>Full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Stack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Development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trained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on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Java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Hands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on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experience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9740" y="3855389"/>
            <a:ext cx="3107690" cy="172466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41630" indent="-32956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341630" algn="l"/>
                <a:tab pos="342265" algn="l"/>
              </a:tabLst>
            </a:pPr>
            <a:r>
              <a:rPr sz="1400" spc="-5" dirty="0">
                <a:latin typeface="Times New Roman"/>
                <a:cs typeface="Times New Roman"/>
              </a:rPr>
              <a:t>Git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-30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1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spc="-30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b.</a:t>
            </a:r>
            <a:endParaRPr sz="1400" dirty="0">
              <a:latin typeface="Times New Roman"/>
              <a:cs typeface="Times New Roman"/>
            </a:endParaRPr>
          </a:p>
          <a:p>
            <a:pPr marL="341630" indent="-32956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341630" algn="l"/>
                <a:tab pos="342265" algn="l"/>
              </a:tabLst>
            </a:pPr>
            <a:r>
              <a:rPr sz="1400" spc="-5" dirty="0">
                <a:latin typeface="Times New Roman"/>
                <a:cs typeface="Times New Roman"/>
              </a:rPr>
              <a:t>Mo</a:t>
            </a:r>
            <a:r>
              <a:rPr sz="1400" spc="-30" dirty="0">
                <a:latin typeface="Times New Roman"/>
                <a:cs typeface="Times New Roman"/>
              </a:rPr>
              <a:t>ng</a:t>
            </a:r>
            <a:r>
              <a:rPr sz="1400" spc="-5" dirty="0">
                <a:latin typeface="Times New Roman"/>
                <a:cs typeface="Times New Roman"/>
              </a:rPr>
              <a:t>oDB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&amp;</a:t>
            </a:r>
            <a:r>
              <a:rPr sz="1400" spc="-15" dirty="0">
                <a:latin typeface="Times New Roman"/>
                <a:cs typeface="Times New Roman"/>
              </a:rPr>
              <a:t> P</a:t>
            </a:r>
            <a:r>
              <a:rPr sz="1400" spc="-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g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S</a:t>
            </a:r>
            <a:r>
              <a:rPr sz="1400" spc="15" dirty="0">
                <a:latin typeface="Times New Roman"/>
                <a:cs typeface="Times New Roman"/>
              </a:rPr>
              <a:t>Q</a:t>
            </a:r>
            <a:r>
              <a:rPr sz="1400" spc="-40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  <a:p>
            <a:pPr marL="341630" indent="-32956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341630" algn="l"/>
                <a:tab pos="342265" algn="l"/>
              </a:tabLst>
            </a:pPr>
            <a:r>
              <a:rPr sz="1400" spc="-5" dirty="0">
                <a:latin typeface="Times New Roman"/>
                <a:cs typeface="Times New Roman"/>
              </a:rPr>
              <a:t>Co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J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-30" dirty="0">
                <a:latin typeface="Times New Roman"/>
                <a:cs typeface="Times New Roman"/>
              </a:rPr>
              <a:t>v</a:t>
            </a:r>
            <a:r>
              <a:rPr sz="1400" spc="-5" dirty="0">
                <a:latin typeface="Times New Roman"/>
                <a:cs typeface="Times New Roman"/>
              </a:rPr>
              <a:t>a.</a:t>
            </a:r>
            <a:endParaRPr sz="1400" dirty="0">
              <a:latin typeface="Times New Roman"/>
              <a:cs typeface="Times New Roman"/>
            </a:endParaRPr>
          </a:p>
          <a:p>
            <a:pPr marL="341630" indent="-32956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341630" algn="l"/>
                <a:tab pos="342265" algn="l"/>
              </a:tabLst>
            </a:pPr>
            <a:r>
              <a:rPr sz="1400" spc="-20" dirty="0">
                <a:latin typeface="Times New Roman"/>
                <a:cs typeface="Times New Roman"/>
              </a:rPr>
              <a:t>J</a:t>
            </a:r>
            <a:r>
              <a:rPr sz="1400" spc="-15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w</a:t>
            </a:r>
            <a:r>
              <a:rPr sz="1400" spc="-35" dirty="0">
                <a:latin typeface="Times New Roman"/>
                <a:cs typeface="Times New Roman"/>
              </a:rPr>
              <a:t>i</a:t>
            </a:r>
            <a:r>
              <a:rPr sz="1400" spc="-5" dirty="0">
                <a:latin typeface="Times New Roman"/>
                <a:cs typeface="Times New Roman"/>
              </a:rPr>
              <a:t>th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spc="-30" dirty="0">
                <a:latin typeface="Times New Roman"/>
                <a:cs typeface="Times New Roman"/>
              </a:rPr>
              <a:t>i</a:t>
            </a: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-30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at</a:t>
            </a:r>
            <a:r>
              <a:rPr sz="1400" spc="-30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  <a:p>
            <a:pPr marL="341630" indent="-32956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341630" algn="l"/>
                <a:tab pos="342265" algn="l"/>
              </a:tabLst>
            </a:pPr>
            <a:r>
              <a:rPr sz="1400" spc="-1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p</a:t>
            </a:r>
            <a:r>
              <a:rPr sz="1400" spc="1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ing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F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45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ewo</a:t>
            </a:r>
            <a:r>
              <a:rPr sz="1400" spc="-1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k.</a:t>
            </a:r>
            <a:endParaRPr sz="1400" dirty="0">
              <a:latin typeface="Times New Roman"/>
              <a:cs typeface="Times New Roman"/>
            </a:endParaRPr>
          </a:p>
          <a:p>
            <a:pPr marL="341630" indent="-32956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341630" algn="l"/>
                <a:tab pos="342265" algn="l"/>
              </a:tabLst>
            </a:pP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spc="-15" dirty="0">
                <a:latin typeface="Times New Roman"/>
                <a:cs typeface="Times New Roman"/>
              </a:rPr>
              <a:t>T</a:t>
            </a:r>
            <a:r>
              <a:rPr sz="1400" spc="20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5,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-1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3, Boot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2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ap,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J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-30" dirty="0">
                <a:latin typeface="Times New Roman"/>
                <a:cs typeface="Times New Roman"/>
              </a:rPr>
              <a:t>v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1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ipt</a:t>
            </a:r>
            <a:endParaRPr sz="1400" dirty="0">
              <a:latin typeface="Times New Roman"/>
              <a:cs typeface="Times New Roman"/>
            </a:endParaRPr>
          </a:p>
          <a:p>
            <a:pPr marL="341630" indent="-32956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341630" algn="l"/>
                <a:tab pos="342265" algn="l"/>
              </a:tabLst>
            </a:pPr>
            <a:r>
              <a:rPr sz="1400" spc="-5" dirty="0">
                <a:latin typeface="Times New Roman"/>
                <a:cs typeface="Times New Roman"/>
              </a:rPr>
              <a:t>React.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89175" y="6342379"/>
            <a:ext cx="63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81321" y="3347720"/>
            <a:ext cx="4622800" cy="3644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1230"/>
              </a:lnSpc>
              <a:spcBef>
                <a:spcPts val="315"/>
              </a:spcBef>
            </a:pPr>
            <a:r>
              <a:rPr sz="1200" spc="-5" dirty="0">
                <a:latin typeface="Calibri"/>
                <a:cs typeface="Calibri"/>
              </a:rPr>
              <a:t>Ars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crafts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academy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admission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portal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application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is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built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help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customers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get </a:t>
            </a:r>
            <a:r>
              <a:rPr sz="1200" spc="-5" dirty="0">
                <a:latin typeface="Calibri"/>
                <a:cs typeface="Calibri"/>
              </a:rPr>
              <a:t>ARTS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&amp;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CRAFTS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Academy </a:t>
            </a:r>
            <a:r>
              <a:rPr sz="1200" spc="-5" dirty="0">
                <a:latin typeface="Calibri"/>
                <a:cs typeface="Calibri"/>
              </a:rPr>
              <a:t>Admission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online.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14265" y="3933190"/>
            <a:ext cx="3298825" cy="62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5660">
              <a:lnSpc>
                <a:spcPts val="1415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6DAC"/>
                </a:solidFill>
                <a:latin typeface="Verdana"/>
                <a:cs typeface="Verdana"/>
              </a:rPr>
              <a:t>React</a:t>
            </a:r>
            <a:r>
              <a:rPr sz="1200" b="1" spc="-90" dirty="0">
                <a:solidFill>
                  <a:srgbClr val="006D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DAC"/>
                </a:solidFill>
                <a:latin typeface="Verdana"/>
                <a:cs typeface="Verdana"/>
              </a:rPr>
              <a:t>Project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ts val="1655"/>
              </a:lnSpc>
            </a:pPr>
            <a:r>
              <a:rPr sz="1400" b="1" spc="-5" dirty="0">
                <a:latin typeface="Calibri"/>
                <a:cs typeface="Calibri"/>
              </a:rPr>
              <a:t>Expense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tracker</a:t>
            </a:r>
            <a:endParaRPr sz="1400">
              <a:latin typeface="Calibri"/>
              <a:cs typeface="Calibri"/>
            </a:endParaRPr>
          </a:p>
          <a:p>
            <a:pPr marL="161925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This</a:t>
            </a:r>
            <a:r>
              <a:rPr sz="1400" spc="2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application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is</a:t>
            </a:r>
            <a:r>
              <a:rPr sz="1400" spc="29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built</a:t>
            </a:r>
            <a:r>
              <a:rPr sz="1400" spc="2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29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help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customer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04531" y="4323714"/>
            <a:ext cx="102171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2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keep</a:t>
            </a:r>
            <a:r>
              <a:rPr sz="1400" spc="2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their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63617" y="4537075"/>
            <a:ext cx="426402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alibri"/>
                <a:cs typeface="Calibri"/>
              </a:rPr>
              <a:t>expenses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updated.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save,delete,update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expenses,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easy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19641" y="3460750"/>
            <a:ext cx="607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Da</a:t>
            </a:r>
            <a:r>
              <a:rPr sz="1200" spc="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10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520933" y="3460750"/>
            <a:ext cx="1424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PostgreSQL,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MongoDB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19641" y="3826509"/>
            <a:ext cx="353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To</a:t>
            </a:r>
            <a:r>
              <a:rPr sz="1200" spc="10" dirty="0">
                <a:latin typeface="Calibri"/>
                <a:cs typeface="Calibri"/>
              </a:rPr>
              <a:t>o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520933" y="3826509"/>
            <a:ext cx="13119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Git, Postman, Visual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Studio </a:t>
            </a:r>
            <a:r>
              <a:rPr sz="1200" dirty="0">
                <a:latin typeface="Calibri"/>
                <a:cs typeface="Calibri"/>
              </a:rPr>
              <a:t>Code, </a:t>
            </a:r>
            <a:r>
              <a:rPr sz="1200" spc="-5" dirty="0">
                <a:latin typeface="Calibri"/>
                <a:cs typeface="Calibri"/>
              </a:rPr>
              <a:t>Eclipse,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PgAdmin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4.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19641" y="4470019"/>
            <a:ext cx="593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Frontend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520933" y="4470019"/>
            <a:ext cx="1361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-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SS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oo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ap  </a:t>
            </a:r>
            <a:r>
              <a:rPr sz="1200" spc="-5" dirty="0">
                <a:latin typeface="Calibri"/>
                <a:cs typeface="Calibri"/>
              </a:rPr>
              <a:t>JavaScript,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React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DA6FBBB0-DB21-48F2-9C13-F4B481495EB7}"/>
              </a:ext>
            </a:extLst>
          </p:cNvPr>
          <p:cNvSpPr/>
          <p:nvPr/>
        </p:nvSpPr>
        <p:spPr>
          <a:xfrm>
            <a:off x="620266" y="381760"/>
            <a:ext cx="1447799" cy="1523239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3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CA24BF51-B5B7-428B-B1A8-5E9715998A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72" y="168938"/>
            <a:ext cx="1907159" cy="19929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201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MT</vt:lpstr>
      <vt:lpstr>Calibri</vt:lpstr>
      <vt:lpstr>Times New Roman</vt:lpstr>
      <vt:lpstr>Verdana</vt:lpstr>
      <vt:lpstr>Office Theme</vt:lpstr>
      <vt:lpstr>AKASH B 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AKASH B M</dc:title>
  <cp:lastModifiedBy>B M, Akash</cp:lastModifiedBy>
  <cp:revision>1</cp:revision>
  <dcterms:created xsi:type="dcterms:W3CDTF">2022-06-21T09:45:10Z</dcterms:created>
  <dcterms:modified xsi:type="dcterms:W3CDTF">2022-06-21T09:51:59Z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2022-06-21T00:00:00Z</vt:filetime>
  </property>
</Properties>
</file>