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C8C5ED-8760-4956-A799-9C747A25C7D6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AD31E0A2-4E97-4BCA-892C-6F11A5161189}">
      <dgm:prSet phldrT="[Text]" phldr="1"/>
      <dgm:spPr/>
      <dgm:t>
        <a:bodyPr/>
        <a:lstStyle/>
        <a:p>
          <a:endParaRPr lang="en-IN" dirty="0"/>
        </a:p>
      </dgm:t>
    </dgm:pt>
    <dgm:pt modelId="{4FFC790D-40BC-446C-8EC3-84E31FD70B18}" type="sibTrans" cxnId="{B9D14762-38B8-4983-B6BC-EA6A2FB30C7D}">
      <dgm:prSet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8FA605BF-43BA-43E7-826E-715CC25197A9}"/>
              </a:ext>
            </a:extLst>
          </dgm14:cNvPr>
        </a:ext>
      </dgm:extLst>
    </dgm:pt>
    <dgm:pt modelId="{82920198-8C69-4E8A-8FB3-992737A44B26}" type="parTrans" cxnId="{B9D14762-38B8-4983-B6BC-EA6A2FB30C7D}">
      <dgm:prSet/>
      <dgm:spPr/>
      <dgm:t>
        <a:bodyPr/>
        <a:lstStyle/>
        <a:p>
          <a:endParaRPr lang="en-IN"/>
        </a:p>
      </dgm:t>
    </dgm:pt>
    <dgm:pt modelId="{93F899DB-111D-447A-9B70-C6220DF391E0}" type="pres">
      <dgm:prSet presAssocID="{91C8C5ED-8760-4956-A799-9C747A25C7D6}" presName="Name0" presStyleCnt="0">
        <dgm:presLayoutVars>
          <dgm:chMax val="7"/>
          <dgm:chPref val="7"/>
          <dgm:dir/>
        </dgm:presLayoutVars>
      </dgm:prSet>
      <dgm:spPr/>
    </dgm:pt>
    <dgm:pt modelId="{5BA58775-8294-473C-A263-B33BE47B374B}" type="pres">
      <dgm:prSet presAssocID="{91C8C5ED-8760-4956-A799-9C747A25C7D6}" presName="Name1" presStyleCnt="0"/>
      <dgm:spPr/>
    </dgm:pt>
    <dgm:pt modelId="{1383E1EF-A1FE-4A0F-834A-1C0F61205DA1}" type="pres">
      <dgm:prSet presAssocID="{4FFC790D-40BC-446C-8EC3-84E31FD70B18}" presName="picture_1" presStyleCnt="0"/>
      <dgm:spPr/>
    </dgm:pt>
    <dgm:pt modelId="{1FE10AB1-1AA7-497C-A722-476F98216098}" type="pres">
      <dgm:prSet presAssocID="{4FFC790D-40BC-446C-8EC3-84E31FD70B18}" presName="pictureRepeatNode" presStyleLbl="alignImgPlace1" presStyleIdx="0" presStyleCnt="1" custScaleX="191011" custScaleY="193004" custLinFactNeighborX="6823" custLinFactNeighborY="-5426"/>
      <dgm:spPr/>
    </dgm:pt>
    <dgm:pt modelId="{C33E8BC9-E1DD-403E-9B75-94A1EDD13FA8}" type="pres">
      <dgm:prSet presAssocID="{AD31E0A2-4E97-4BCA-892C-6F11A5161189}" presName="text_1" presStyleLbl="node1" presStyleIdx="0" presStyleCnt="0" custAng="10800000" custFlipVert="1" custFlipHor="1" custScaleX="10397" custScaleY="13640" custLinFactX="-34551" custLinFactNeighborX="-100000" custLinFactNeighborY="-87190">
        <dgm:presLayoutVars>
          <dgm:bulletEnabled val="1"/>
        </dgm:presLayoutVars>
      </dgm:prSet>
      <dgm:spPr/>
    </dgm:pt>
  </dgm:ptLst>
  <dgm:cxnLst>
    <dgm:cxn modelId="{E20B7403-E5D4-4518-A5BB-E166FAB81BA7}" type="presOf" srcId="{91C8C5ED-8760-4956-A799-9C747A25C7D6}" destId="{93F899DB-111D-447A-9B70-C6220DF391E0}" srcOrd="0" destOrd="0" presId="urn:microsoft.com/office/officeart/2008/layout/CircularPictureCallout"/>
    <dgm:cxn modelId="{0B9C0630-6D42-471D-8216-5A89BBA9A499}" type="presOf" srcId="{AD31E0A2-4E97-4BCA-892C-6F11A5161189}" destId="{C33E8BC9-E1DD-403E-9B75-94A1EDD13FA8}" srcOrd="0" destOrd="0" presId="urn:microsoft.com/office/officeart/2008/layout/CircularPictureCallout"/>
    <dgm:cxn modelId="{B9D14762-38B8-4983-B6BC-EA6A2FB30C7D}" srcId="{91C8C5ED-8760-4956-A799-9C747A25C7D6}" destId="{AD31E0A2-4E97-4BCA-892C-6F11A5161189}" srcOrd="0" destOrd="0" parTransId="{82920198-8C69-4E8A-8FB3-992737A44B26}" sibTransId="{4FFC790D-40BC-446C-8EC3-84E31FD70B18}"/>
    <dgm:cxn modelId="{1B34A26A-5559-4A97-98BA-677B0AE6A23E}" type="presOf" srcId="{4FFC790D-40BC-446C-8EC3-84E31FD70B18}" destId="{1FE10AB1-1AA7-497C-A722-476F98216098}" srcOrd="0" destOrd="0" presId="urn:microsoft.com/office/officeart/2008/layout/CircularPictureCallout"/>
    <dgm:cxn modelId="{82413EE6-980F-4CCC-836F-52F231412A53}" type="presParOf" srcId="{93F899DB-111D-447A-9B70-C6220DF391E0}" destId="{5BA58775-8294-473C-A263-B33BE47B374B}" srcOrd="0" destOrd="0" presId="urn:microsoft.com/office/officeart/2008/layout/CircularPictureCallout"/>
    <dgm:cxn modelId="{A4B37BF4-0C66-46DB-8BA9-33462176F132}" type="presParOf" srcId="{5BA58775-8294-473C-A263-B33BE47B374B}" destId="{1383E1EF-A1FE-4A0F-834A-1C0F61205DA1}" srcOrd="0" destOrd="0" presId="urn:microsoft.com/office/officeart/2008/layout/CircularPictureCallout"/>
    <dgm:cxn modelId="{2835C925-0CC2-4CD5-853B-2679F261D7A9}" type="presParOf" srcId="{1383E1EF-A1FE-4A0F-834A-1C0F61205DA1}" destId="{1FE10AB1-1AA7-497C-A722-476F98216098}" srcOrd="0" destOrd="0" presId="urn:microsoft.com/office/officeart/2008/layout/CircularPictureCallout"/>
    <dgm:cxn modelId="{20A37F49-6652-4453-B374-3E0830166A6E}" type="presParOf" srcId="{5BA58775-8294-473C-A263-B33BE47B374B}" destId="{C33E8BC9-E1DD-403E-9B75-94A1EDD13FA8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E10AB1-1AA7-497C-A722-476F98216098}">
      <dsp:nvSpPr>
        <dsp:cNvPr id="0" name=""/>
        <dsp:cNvSpPr/>
      </dsp:nvSpPr>
      <dsp:spPr>
        <a:xfrm>
          <a:off x="91306" y="0"/>
          <a:ext cx="1940202" cy="1960446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3E8BC9-E1DD-403E-9B75-94A1EDD13FA8}">
      <dsp:nvSpPr>
        <dsp:cNvPr id="0" name=""/>
        <dsp:cNvSpPr/>
      </dsp:nvSpPr>
      <dsp:spPr>
        <a:xfrm rot="10800000" flipH="1" flipV="1">
          <a:off x="107266" y="880671"/>
          <a:ext cx="67589" cy="4572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 dirty="0"/>
        </a:p>
      </dsp:txBody>
      <dsp:txXfrm rot="-10800000">
        <a:off x="107266" y="880671"/>
        <a:ext cx="67589" cy="457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49075" y="333375"/>
            <a:ext cx="276225" cy="228600"/>
          </a:xfrm>
          <a:custGeom>
            <a:avLst/>
            <a:gdLst/>
            <a:ahLst/>
            <a:cxnLst/>
            <a:rect l="l" t="t" r="r" b="b"/>
            <a:pathLst>
              <a:path w="276225" h="228600">
                <a:moveTo>
                  <a:pt x="207136" y="0"/>
                </a:moveTo>
                <a:lnTo>
                  <a:pt x="174320" y="9722"/>
                </a:lnTo>
                <a:lnTo>
                  <a:pt x="147721" y="35043"/>
                </a:lnTo>
                <a:lnTo>
                  <a:pt x="124018" y="70198"/>
                </a:lnTo>
                <a:lnTo>
                  <a:pt x="99888" y="109419"/>
                </a:lnTo>
                <a:lnTo>
                  <a:pt x="72008" y="146938"/>
                </a:lnTo>
                <a:lnTo>
                  <a:pt x="64900" y="170306"/>
                </a:lnTo>
                <a:lnTo>
                  <a:pt x="49244" y="190341"/>
                </a:lnTo>
                <a:lnTo>
                  <a:pt x="26967" y="205374"/>
                </a:lnTo>
                <a:lnTo>
                  <a:pt x="0" y="213740"/>
                </a:lnTo>
                <a:lnTo>
                  <a:pt x="8671" y="219813"/>
                </a:lnTo>
                <a:lnTo>
                  <a:pt x="21082" y="224504"/>
                </a:lnTo>
                <a:lnTo>
                  <a:pt x="36540" y="227528"/>
                </a:lnTo>
                <a:lnTo>
                  <a:pt x="54355" y="228600"/>
                </a:lnTo>
                <a:lnTo>
                  <a:pt x="89862" y="226052"/>
                </a:lnTo>
                <a:lnTo>
                  <a:pt x="125618" y="218217"/>
                </a:lnTo>
                <a:lnTo>
                  <a:pt x="158065" y="204811"/>
                </a:lnTo>
                <a:lnTo>
                  <a:pt x="183642" y="185547"/>
                </a:lnTo>
                <a:lnTo>
                  <a:pt x="157628" y="181945"/>
                </a:lnTo>
                <a:lnTo>
                  <a:pt x="137556" y="169973"/>
                </a:lnTo>
                <a:lnTo>
                  <a:pt x="124366" y="151310"/>
                </a:lnTo>
                <a:lnTo>
                  <a:pt x="118999" y="127635"/>
                </a:lnTo>
                <a:lnTo>
                  <a:pt x="133028" y="141946"/>
                </a:lnTo>
                <a:lnTo>
                  <a:pt x="148558" y="151637"/>
                </a:lnTo>
                <a:lnTo>
                  <a:pt x="165469" y="157138"/>
                </a:lnTo>
                <a:lnTo>
                  <a:pt x="183642" y="158876"/>
                </a:lnTo>
                <a:lnTo>
                  <a:pt x="219807" y="151338"/>
                </a:lnTo>
                <a:lnTo>
                  <a:pt x="249221" y="130857"/>
                </a:lnTo>
                <a:lnTo>
                  <a:pt x="268991" y="100637"/>
                </a:lnTo>
                <a:lnTo>
                  <a:pt x="276225" y="63880"/>
                </a:lnTo>
                <a:lnTo>
                  <a:pt x="272466" y="44469"/>
                </a:lnTo>
                <a:lnTo>
                  <a:pt x="262635" y="23558"/>
                </a:lnTo>
                <a:lnTo>
                  <a:pt x="242327" y="6838"/>
                </a:lnTo>
                <a:lnTo>
                  <a:pt x="207136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496675" y="171450"/>
            <a:ext cx="428625" cy="350520"/>
          </a:xfrm>
          <a:custGeom>
            <a:avLst/>
            <a:gdLst/>
            <a:ahLst/>
            <a:cxnLst/>
            <a:rect l="l" t="t" r="r" b="b"/>
            <a:pathLst>
              <a:path w="428625" h="350520">
                <a:moveTo>
                  <a:pt x="229361" y="0"/>
                </a:moveTo>
                <a:lnTo>
                  <a:pt x="204848" y="21793"/>
                </a:lnTo>
                <a:lnTo>
                  <a:pt x="171985" y="43334"/>
                </a:lnTo>
                <a:lnTo>
                  <a:pt x="134354" y="65726"/>
                </a:lnTo>
                <a:lnTo>
                  <a:pt x="95535" y="90074"/>
                </a:lnTo>
                <a:lnTo>
                  <a:pt x="59110" y="117482"/>
                </a:lnTo>
                <a:lnTo>
                  <a:pt x="28658" y="149054"/>
                </a:lnTo>
                <a:lnTo>
                  <a:pt x="7761" y="185894"/>
                </a:lnTo>
                <a:lnTo>
                  <a:pt x="0" y="229108"/>
                </a:lnTo>
                <a:lnTo>
                  <a:pt x="5669" y="265183"/>
                </a:lnTo>
                <a:lnTo>
                  <a:pt x="46773" y="324191"/>
                </a:lnTo>
                <a:lnTo>
                  <a:pt x="99643" y="348001"/>
                </a:lnTo>
                <a:lnTo>
                  <a:pt x="119887" y="350059"/>
                </a:lnTo>
                <a:lnTo>
                  <a:pt x="140132" y="348569"/>
                </a:lnTo>
                <a:lnTo>
                  <a:pt x="177518" y="336942"/>
                </a:lnTo>
                <a:lnTo>
                  <a:pt x="220345" y="304546"/>
                </a:lnTo>
                <a:lnTo>
                  <a:pt x="248781" y="267919"/>
                </a:lnTo>
                <a:lnTo>
                  <a:pt x="273402" y="229615"/>
                </a:lnTo>
                <a:lnTo>
                  <a:pt x="297584" y="195275"/>
                </a:lnTo>
                <a:lnTo>
                  <a:pt x="324704" y="170535"/>
                </a:lnTo>
                <a:lnTo>
                  <a:pt x="358140" y="161035"/>
                </a:lnTo>
                <a:lnTo>
                  <a:pt x="416386" y="161035"/>
                </a:lnTo>
                <a:lnTo>
                  <a:pt x="408209" y="140144"/>
                </a:lnTo>
                <a:lnTo>
                  <a:pt x="385012" y="105207"/>
                </a:lnTo>
                <a:lnTo>
                  <a:pt x="355219" y="73914"/>
                </a:lnTo>
                <a:lnTo>
                  <a:pt x="300878" y="34258"/>
                </a:lnTo>
                <a:lnTo>
                  <a:pt x="239775" y="4318"/>
                </a:lnTo>
                <a:lnTo>
                  <a:pt x="236854" y="2921"/>
                </a:lnTo>
                <a:lnTo>
                  <a:pt x="233806" y="1397"/>
                </a:lnTo>
                <a:lnTo>
                  <a:pt x="229361" y="0"/>
                </a:lnTo>
                <a:close/>
              </a:path>
              <a:path w="428625" h="350520">
                <a:moveTo>
                  <a:pt x="416386" y="161035"/>
                </a:moveTo>
                <a:lnTo>
                  <a:pt x="358140" y="161035"/>
                </a:lnTo>
                <a:lnTo>
                  <a:pt x="394013" y="167707"/>
                </a:lnTo>
                <a:lnTo>
                  <a:pt x="414718" y="184023"/>
                </a:lnTo>
                <a:lnTo>
                  <a:pt x="424755" y="204434"/>
                </a:lnTo>
                <a:lnTo>
                  <a:pt x="428625" y="223392"/>
                </a:lnTo>
                <a:lnTo>
                  <a:pt x="428625" y="220472"/>
                </a:lnTo>
                <a:lnTo>
                  <a:pt x="423263" y="178605"/>
                </a:lnTo>
                <a:lnTo>
                  <a:pt x="416386" y="161035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7830" y="239966"/>
            <a:ext cx="7276338" cy="346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kashbm001" TargetMode="External"/><Relationship Id="rId13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diagramQuickStyle" Target="../diagrams/quickStyle1.xml"/><Relationship Id="rId5" Type="http://schemas.openxmlformats.org/officeDocument/2006/relationships/hyperlink" Target="mailto:Akash.a.b-m@capgemini.com" TargetMode="External"/><Relationship Id="rId10" Type="http://schemas.openxmlformats.org/officeDocument/2006/relationships/diagramLayout" Target="../diagrams/layout1.xml"/><Relationship Id="rId4" Type="http://schemas.openxmlformats.org/officeDocument/2006/relationships/image" Target="../media/image3.png"/><Relationship Id="rId9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647" y="6659633"/>
            <a:ext cx="11714480" cy="12827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  <a:tabLst>
                <a:tab pos="9339580" algn="l"/>
                <a:tab pos="11647170" algn="l"/>
              </a:tabLst>
            </a:pPr>
            <a:r>
              <a:rPr sz="800" spc="30" dirty="0">
                <a:solidFill>
                  <a:srgbClr val="A6A6A6"/>
                </a:solidFill>
                <a:latin typeface="Verdana"/>
                <a:cs typeface="Verdana"/>
              </a:rPr>
              <a:t>Pr</a:t>
            </a:r>
            <a:r>
              <a:rPr sz="800" spc="4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4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15" dirty="0">
                <a:solidFill>
                  <a:srgbClr val="A6A6A6"/>
                </a:solidFill>
                <a:latin typeface="Verdana"/>
                <a:cs typeface="Verdana"/>
              </a:rPr>
              <a:t>n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3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spc="30" dirty="0">
                <a:solidFill>
                  <a:srgbClr val="A6A6A6"/>
                </a:solidFill>
                <a:latin typeface="Verdana"/>
                <a:cs typeface="Verdana"/>
              </a:rPr>
              <a:t>o</a:t>
            </a:r>
            <a:r>
              <a:rPr sz="800" spc="15" dirty="0">
                <a:solidFill>
                  <a:srgbClr val="A6A6A6"/>
                </a:solidFill>
                <a:latin typeface="Verdana"/>
                <a:cs typeface="Verdana"/>
              </a:rPr>
              <a:t>n</a:t>
            </a:r>
            <a:r>
              <a:rPr sz="800" spc="-5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l</a:t>
            </a:r>
            <a:r>
              <a:rPr sz="800" spc="1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3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-6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4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15" dirty="0">
                <a:solidFill>
                  <a:srgbClr val="A6A6A6"/>
                </a:solidFill>
                <a:latin typeface="Verdana"/>
                <a:cs typeface="Verdana"/>
              </a:rPr>
              <a:t>u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15" dirty="0">
                <a:solidFill>
                  <a:srgbClr val="A6A6A6"/>
                </a:solidFill>
                <a:latin typeface="Verdana"/>
                <a:cs typeface="Verdana"/>
              </a:rPr>
              <a:t>h</a:t>
            </a:r>
            <a:r>
              <a:rPr sz="800" spc="35" dirty="0">
                <a:solidFill>
                  <a:srgbClr val="A6A6A6"/>
                </a:solidFill>
                <a:latin typeface="Verdana"/>
                <a:cs typeface="Verdana"/>
              </a:rPr>
              <a:t>o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1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-6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55" dirty="0">
                <a:solidFill>
                  <a:srgbClr val="A6A6A6"/>
                </a:solidFill>
                <a:latin typeface="Verdana"/>
                <a:cs typeface="Verdana"/>
              </a:rPr>
              <a:t>D</a:t>
            </a:r>
            <a:r>
              <a:rPr sz="800" spc="40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1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	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©</a:t>
            </a:r>
            <a:r>
              <a:rPr sz="800" spc="-6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110" dirty="0">
                <a:solidFill>
                  <a:srgbClr val="A6A6A6"/>
                </a:solidFill>
                <a:latin typeface="Verdana"/>
                <a:cs typeface="Verdana"/>
              </a:rPr>
              <a:t>C</a:t>
            </a:r>
            <a:r>
              <a:rPr sz="800" spc="40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20" dirty="0">
                <a:solidFill>
                  <a:srgbClr val="A6A6A6"/>
                </a:solidFill>
                <a:latin typeface="Verdana"/>
                <a:cs typeface="Verdana"/>
              </a:rPr>
              <a:t>pg</a:t>
            </a:r>
            <a:r>
              <a:rPr sz="800" spc="4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35" dirty="0">
                <a:solidFill>
                  <a:srgbClr val="A6A6A6"/>
                </a:solidFill>
                <a:latin typeface="Verdana"/>
                <a:cs typeface="Verdana"/>
              </a:rPr>
              <a:t>m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ini</a:t>
            </a:r>
            <a:r>
              <a:rPr sz="800" spc="-6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15" dirty="0">
                <a:solidFill>
                  <a:srgbClr val="A6A6A6"/>
                </a:solidFill>
                <a:latin typeface="Verdana"/>
                <a:cs typeface="Verdana"/>
              </a:rPr>
              <a:t>2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0</a:t>
            </a:r>
            <a:r>
              <a:rPr sz="800" spc="15" dirty="0">
                <a:solidFill>
                  <a:srgbClr val="A6A6A6"/>
                </a:solidFill>
                <a:latin typeface="Verdana"/>
                <a:cs typeface="Verdana"/>
              </a:rPr>
              <a:t>1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7.</a:t>
            </a:r>
            <a:r>
              <a:rPr sz="800" spc="-6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4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l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l</a:t>
            </a:r>
            <a:r>
              <a:rPr sz="800" spc="-6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3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spc="20" dirty="0">
                <a:solidFill>
                  <a:srgbClr val="A6A6A6"/>
                </a:solidFill>
                <a:latin typeface="Verdana"/>
                <a:cs typeface="Verdana"/>
              </a:rPr>
              <a:t>g</a:t>
            </a:r>
            <a:r>
              <a:rPr sz="800" spc="15" dirty="0">
                <a:solidFill>
                  <a:srgbClr val="A6A6A6"/>
                </a:solidFill>
                <a:latin typeface="Verdana"/>
                <a:cs typeface="Verdana"/>
              </a:rPr>
              <a:t>h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4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3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3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3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3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v</a:t>
            </a:r>
            <a:r>
              <a:rPr sz="800" spc="-3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15" dirty="0">
                <a:solidFill>
                  <a:srgbClr val="A6A6A6"/>
                </a:solidFill>
                <a:latin typeface="Verdana"/>
                <a:cs typeface="Verdana"/>
              </a:rPr>
              <a:t>d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10" dirty="0">
                <a:solidFill>
                  <a:srgbClr val="12ABDB"/>
                </a:solidFill>
                <a:latin typeface="Verdana"/>
                <a:cs typeface="Verdana"/>
              </a:rPr>
              <a:t>|</a:t>
            </a:r>
            <a:r>
              <a:rPr sz="800" dirty="0">
                <a:solidFill>
                  <a:srgbClr val="12ABDB"/>
                </a:solidFill>
                <a:latin typeface="Verdana"/>
                <a:cs typeface="Verdana"/>
              </a:rPr>
              <a:t>	</a:t>
            </a:r>
            <a:r>
              <a:rPr sz="800" spc="15" dirty="0">
                <a:solidFill>
                  <a:srgbClr val="A6A6A6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26" y="2"/>
            <a:ext cx="12182474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40654" y="2575305"/>
            <a:ext cx="11042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30" dirty="0">
                <a:solidFill>
                  <a:srgbClr val="006FAC"/>
                </a:solidFill>
                <a:latin typeface="Verdana"/>
                <a:cs typeface="Verdana"/>
              </a:rPr>
              <a:t>Achievement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1669" y="1572259"/>
            <a:ext cx="749935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-10" dirty="0">
                <a:solidFill>
                  <a:srgbClr val="FFFFFF"/>
                </a:solidFill>
                <a:latin typeface="Verdana"/>
                <a:cs typeface="Verdana"/>
              </a:rPr>
              <a:t>Email</a:t>
            </a:r>
            <a:r>
              <a:rPr sz="1100" b="1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ID: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8648" y="2136381"/>
            <a:ext cx="5114925" cy="676275"/>
            <a:chOff x="76200" y="2133600"/>
            <a:chExt cx="5114925" cy="676275"/>
          </a:xfrm>
        </p:grpSpPr>
        <p:sp>
          <p:nvSpPr>
            <p:cNvPr id="7" name="object 7"/>
            <p:cNvSpPr/>
            <p:nvPr/>
          </p:nvSpPr>
          <p:spPr>
            <a:xfrm>
              <a:off x="76200" y="2133600"/>
              <a:ext cx="609600" cy="609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43450" y="2362200"/>
              <a:ext cx="447675" cy="4476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828285" y="2941573"/>
            <a:ext cx="4011929" cy="22082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050" spc="-10" dirty="0">
                <a:latin typeface="Verdana"/>
                <a:cs typeface="Verdana"/>
              </a:rPr>
              <a:t>Completed </a:t>
            </a:r>
            <a:r>
              <a:rPr sz="1050" spc="15" dirty="0">
                <a:latin typeface="Verdana"/>
                <a:cs typeface="Verdana"/>
              </a:rPr>
              <a:t>the </a:t>
            </a:r>
            <a:r>
              <a:rPr sz="1050" spc="5" dirty="0">
                <a:latin typeface="Verdana"/>
                <a:cs typeface="Verdana"/>
              </a:rPr>
              <a:t>BULT </a:t>
            </a:r>
            <a:r>
              <a:rPr sz="1050" dirty="0">
                <a:latin typeface="Verdana"/>
                <a:cs typeface="Verdana"/>
              </a:rPr>
              <a:t>iTransform </a:t>
            </a:r>
            <a:r>
              <a:rPr sz="1050" spc="-15" dirty="0">
                <a:latin typeface="Verdana"/>
                <a:cs typeface="Verdana"/>
              </a:rPr>
              <a:t>training </a:t>
            </a:r>
            <a:r>
              <a:rPr sz="1050" spc="-35" dirty="0">
                <a:latin typeface="Verdana"/>
                <a:cs typeface="Verdana"/>
              </a:rPr>
              <a:t>in </a:t>
            </a:r>
            <a:r>
              <a:rPr sz="1050" b="1" spc="-10" dirty="0">
                <a:latin typeface="Verdana"/>
                <a:cs typeface="Verdana"/>
              </a:rPr>
              <a:t>Java</a:t>
            </a:r>
            <a:r>
              <a:rPr sz="1050" b="1" spc="-195" dirty="0">
                <a:latin typeface="Verdana"/>
                <a:cs typeface="Verdana"/>
              </a:rPr>
              <a:t> </a:t>
            </a:r>
            <a:r>
              <a:rPr sz="1050" b="1" spc="-20" dirty="0">
                <a:latin typeface="Verdana"/>
                <a:cs typeface="Verdana"/>
              </a:rPr>
              <a:t>Full</a:t>
            </a:r>
            <a:endParaRPr sz="1050" dirty="0">
              <a:latin typeface="Verdana"/>
              <a:cs typeface="Verdana"/>
            </a:endParaRPr>
          </a:p>
          <a:p>
            <a:pPr marL="298450">
              <a:lnSpc>
                <a:spcPct val="100000"/>
              </a:lnSpc>
              <a:spcBef>
                <a:spcPts val="15"/>
              </a:spcBef>
            </a:pPr>
            <a:r>
              <a:rPr sz="1050" b="1" spc="-15" dirty="0">
                <a:latin typeface="Verdana"/>
                <a:cs typeface="Verdana"/>
              </a:rPr>
              <a:t>Stack </a:t>
            </a:r>
            <a:r>
              <a:rPr sz="1050" b="1" spc="-20" dirty="0">
                <a:latin typeface="Verdana"/>
                <a:cs typeface="Verdana"/>
              </a:rPr>
              <a:t>Development with</a:t>
            </a:r>
            <a:r>
              <a:rPr sz="1050" b="1" spc="35" dirty="0">
                <a:latin typeface="Verdana"/>
                <a:cs typeface="Verdana"/>
              </a:rPr>
              <a:t> </a:t>
            </a:r>
            <a:r>
              <a:rPr lang="en-IN" sz="1050" b="1" spc="-15" dirty="0">
                <a:latin typeface="Verdana"/>
                <a:cs typeface="Verdana"/>
              </a:rPr>
              <a:t>React</a:t>
            </a:r>
            <a:r>
              <a:rPr sz="1050" b="1" spc="-15" dirty="0">
                <a:latin typeface="Verdana"/>
                <a:cs typeface="Verdana"/>
              </a:rPr>
              <a:t>.</a:t>
            </a:r>
            <a:endParaRPr sz="1050" dirty="0">
              <a:latin typeface="Verdana"/>
              <a:cs typeface="Verdana"/>
            </a:endParaRPr>
          </a:p>
          <a:p>
            <a:pPr marL="298450" marR="15240" indent="-285750">
              <a:lnSpc>
                <a:spcPct val="100299"/>
              </a:lnSpc>
              <a:spcBef>
                <a:spcPts val="99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en-IN" sz="1050" spc="-10" dirty="0">
                <a:latin typeface="Verdana"/>
                <a:cs typeface="Verdana"/>
              </a:rPr>
              <a:t>Completed </a:t>
            </a:r>
            <a:r>
              <a:rPr lang="en-IN" sz="1050" spc="5" dirty="0">
                <a:latin typeface="Verdana"/>
                <a:cs typeface="Verdana"/>
              </a:rPr>
              <a:t>Case </a:t>
            </a:r>
            <a:r>
              <a:rPr lang="en-IN" sz="1050" spc="20" dirty="0">
                <a:latin typeface="Verdana"/>
                <a:cs typeface="Verdana"/>
              </a:rPr>
              <a:t>study </a:t>
            </a:r>
            <a:r>
              <a:rPr lang="en-IN" sz="1050" spc="15" dirty="0">
                <a:latin typeface="Verdana"/>
                <a:cs typeface="Verdana"/>
              </a:rPr>
              <a:t>on </a:t>
            </a:r>
            <a:r>
              <a:rPr lang="en-IN" sz="1050" b="1" spc="-20" dirty="0">
                <a:latin typeface="Verdana"/>
                <a:cs typeface="Verdana"/>
              </a:rPr>
              <a:t>Deals and Coupons Finder: </a:t>
            </a:r>
            <a:r>
              <a:rPr lang="en-IN" sz="1050" spc="-15" dirty="0">
                <a:latin typeface="Verdana"/>
                <a:cs typeface="Verdana"/>
              </a:rPr>
              <a:t>I</a:t>
            </a:r>
            <a:r>
              <a:rPr lang="en-IN" sz="1050" spc="-35" dirty="0">
                <a:latin typeface="Verdana"/>
                <a:cs typeface="Verdana"/>
              </a:rPr>
              <a:t>s </a:t>
            </a:r>
            <a:r>
              <a:rPr lang="en-IN" sz="1050" spc="-20" dirty="0">
                <a:latin typeface="Verdana"/>
                <a:cs typeface="Verdana"/>
              </a:rPr>
              <a:t>an application</a:t>
            </a:r>
            <a:r>
              <a:rPr lang="en-IN" sz="1050" spc="-5" dirty="0">
                <a:latin typeface="Verdana"/>
                <a:cs typeface="Verdana"/>
              </a:rPr>
              <a:t> </a:t>
            </a:r>
            <a:r>
              <a:rPr lang="en-IN" sz="1050" spc="-25" dirty="0">
                <a:latin typeface="Verdana"/>
                <a:cs typeface="Verdana"/>
              </a:rPr>
              <a:t>which </a:t>
            </a:r>
            <a:r>
              <a:rPr lang="en-IN" sz="1050" spc="-10" dirty="0">
                <a:latin typeface="Verdana"/>
                <a:cs typeface="Verdana"/>
              </a:rPr>
              <a:t>has backend </a:t>
            </a:r>
            <a:r>
              <a:rPr lang="en-IN" sz="1050" spc="15" dirty="0">
                <a:latin typeface="Verdana"/>
                <a:cs typeface="Verdana"/>
              </a:rPr>
              <a:t>of </a:t>
            </a:r>
            <a:r>
              <a:rPr lang="en-IN" sz="1050" b="1" spc="-15" dirty="0">
                <a:latin typeface="Verdana"/>
                <a:cs typeface="Verdana"/>
              </a:rPr>
              <a:t>spring </a:t>
            </a:r>
            <a:r>
              <a:rPr lang="en-IN" sz="1050" b="1" spc="15" dirty="0">
                <a:latin typeface="Verdana"/>
                <a:cs typeface="Verdana"/>
              </a:rPr>
              <a:t>boot </a:t>
            </a:r>
            <a:r>
              <a:rPr lang="en-IN" sz="1050" b="1" spc="-25" dirty="0">
                <a:latin typeface="Verdana"/>
                <a:cs typeface="Verdana"/>
              </a:rPr>
              <a:t>microservices </a:t>
            </a:r>
            <a:r>
              <a:rPr lang="en-IN" sz="1050" spc="-10" dirty="0">
                <a:latin typeface="Verdana"/>
                <a:cs typeface="Verdana"/>
              </a:rPr>
              <a:t>and </a:t>
            </a:r>
            <a:r>
              <a:rPr lang="en-IN" sz="1050" spc="5" dirty="0">
                <a:latin typeface="Verdana"/>
                <a:cs typeface="Verdana"/>
              </a:rPr>
              <a:t>frontend </a:t>
            </a:r>
            <a:r>
              <a:rPr lang="en-IN" sz="1050" spc="15" dirty="0">
                <a:latin typeface="Verdana"/>
                <a:cs typeface="Verdana"/>
              </a:rPr>
              <a:t>of </a:t>
            </a:r>
            <a:r>
              <a:rPr lang="en-IN" sz="1050" b="1" spc="-15" dirty="0">
                <a:latin typeface="Verdana"/>
                <a:cs typeface="Verdana"/>
              </a:rPr>
              <a:t>React</a:t>
            </a:r>
            <a:r>
              <a:rPr lang="en-IN" sz="1050" spc="-15" dirty="0">
                <a:latin typeface="Verdana"/>
                <a:cs typeface="Verdana"/>
              </a:rPr>
              <a:t>. </a:t>
            </a:r>
            <a:r>
              <a:rPr lang="en-IN" sz="1050" dirty="0">
                <a:latin typeface="Verdana"/>
                <a:cs typeface="Verdana"/>
              </a:rPr>
              <a:t>A </a:t>
            </a:r>
            <a:r>
              <a:rPr lang="en-IN" sz="1050" spc="5" dirty="0">
                <a:latin typeface="Verdana"/>
                <a:cs typeface="Verdana"/>
              </a:rPr>
              <a:t>user </a:t>
            </a:r>
            <a:r>
              <a:rPr lang="en-IN" sz="1050" spc="-20" dirty="0">
                <a:latin typeface="Verdana"/>
                <a:cs typeface="Verdana"/>
              </a:rPr>
              <a:t>can </a:t>
            </a:r>
            <a:r>
              <a:rPr lang="en-US" sz="105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receive some cash back points on all purchases from members and easily use those points like real money at any locations.</a:t>
            </a:r>
          </a:p>
          <a:p>
            <a:pPr marL="298450" marR="15240" indent="-285750">
              <a:lnSpc>
                <a:spcPct val="100299"/>
              </a:lnSpc>
              <a:spcBef>
                <a:spcPts val="99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en-IN" sz="1050" b="1" spc="-15" dirty="0">
                <a:latin typeface="Verdana"/>
                <a:cs typeface="Verdana"/>
              </a:rPr>
              <a:t>Degreed </a:t>
            </a:r>
            <a:r>
              <a:rPr lang="en-IN" sz="1050" spc="-10" dirty="0">
                <a:latin typeface="Verdana"/>
                <a:cs typeface="Verdana"/>
              </a:rPr>
              <a:t>:Successfully </a:t>
            </a:r>
            <a:r>
              <a:rPr lang="en-IN" sz="1050" spc="-15" dirty="0">
                <a:latin typeface="Verdana"/>
                <a:cs typeface="Verdana"/>
              </a:rPr>
              <a:t>completed </a:t>
            </a:r>
            <a:r>
              <a:rPr lang="en-IN" sz="1050" spc="10" dirty="0">
                <a:latin typeface="Verdana"/>
                <a:cs typeface="Verdana"/>
              </a:rPr>
              <a:t>the </a:t>
            </a:r>
            <a:r>
              <a:rPr lang="en-IN" sz="1050" spc="-10" dirty="0">
                <a:latin typeface="Verdana"/>
                <a:cs typeface="Verdana"/>
              </a:rPr>
              <a:t>degreed </a:t>
            </a:r>
            <a:r>
              <a:rPr lang="en-IN" sz="1050" spc="-15" dirty="0">
                <a:latin typeface="Verdana"/>
                <a:cs typeface="Verdana"/>
              </a:rPr>
              <a:t>training  </a:t>
            </a:r>
            <a:r>
              <a:rPr lang="en-IN" sz="1050" spc="15" dirty="0">
                <a:latin typeface="Verdana"/>
                <a:cs typeface="Verdana"/>
              </a:rPr>
              <a:t>on </a:t>
            </a:r>
            <a:r>
              <a:rPr lang="en-IN" sz="1050" b="1" spc="-30" dirty="0">
                <a:latin typeface="Verdana"/>
                <a:cs typeface="Verdana"/>
              </a:rPr>
              <a:t>Git </a:t>
            </a:r>
            <a:r>
              <a:rPr lang="en-IN" sz="1050" b="1" spc="-15" dirty="0">
                <a:latin typeface="Verdana"/>
                <a:cs typeface="Verdana"/>
              </a:rPr>
              <a:t>and </a:t>
            </a:r>
            <a:r>
              <a:rPr lang="en-IN" sz="1050" b="1" spc="-25" dirty="0">
                <a:latin typeface="Verdana"/>
                <a:cs typeface="Verdana"/>
              </a:rPr>
              <a:t>GitHub, </a:t>
            </a:r>
            <a:r>
              <a:rPr lang="en-IN" sz="1050" b="1" dirty="0">
                <a:latin typeface="Verdana"/>
                <a:cs typeface="Verdana"/>
              </a:rPr>
              <a:t>MongoDB, </a:t>
            </a:r>
            <a:r>
              <a:rPr lang="en-IN" sz="1050" b="1" spc="20" dirty="0">
                <a:latin typeface="Verdana"/>
                <a:cs typeface="Verdana"/>
              </a:rPr>
              <a:t>Core </a:t>
            </a:r>
            <a:r>
              <a:rPr lang="en-IN" sz="1050" b="1" spc="-10" dirty="0">
                <a:latin typeface="Verdana"/>
                <a:cs typeface="Verdana"/>
              </a:rPr>
              <a:t>Java </a:t>
            </a:r>
            <a:r>
              <a:rPr lang="en-IN" sz="1050" b="1" dirty="0">
                <a:latin typeface="Verdana"/>
                <a:cs typeface="Verdana"/>
              </a:rPr>
              <a:t>, </a:t>
            </a:r>
            <a:r>
              <a:rPr lang="en-IN" sz="1050" b="1" spc="-15" dirty="0">
                <a:latin typeface="Verdana"/>
                <a:cs typeface="Verdana"/>
              </a:rPr>
              <a:t>Spring  </a:t>
            </a:r>
            <a:r>
              <a:rPr lang="en-IN" sz="1050" b="1" spc="20" dirty="0">
                <a:latin typeface="Verdana"/>
                <a:cs typeface="Verdana"/>
              </a:rPr>
              <a:t>Core </a:t>
            </a:r>
            <a:r>
              <a:rPr lang="en-IN" sz="1050" b="1" dirty="0">
                <a:latin typeface="Verdana"/>
                <a:cs typeface="Verdana"/>
              </a:rPr>
              <a:t>, </a:t>
            </a:r>
            <a:r>
              <a:rPr lang="en-IN" sz="1050" b="1" spc="-10" dirty="0">
                <a:latin typeface="Verdana"/>
                <a:cs typeface="Verdana"/>
              </a:rPr>
              <a:t>Spring </a:t>
            </a:r>
            <a:r>
              <a:rPr lang="en-IN" sz="1050" b="1" spc="15" dirty="0">
                <a:latin typeface="Verdana"/>
                <a:cs typeface="Verdana"/>
              </a:rPr>
              <a:t>Boot </a:t>
            </a:r>
            <a:r>
              <a:rPr lang="en-IN" sz="1050" b="1" dirty="0">
                <a:latin typeface="Verdana"/>
                <a:cs typeface="Verdana"/>
              </a:rPr>
              <a:t>, </a:t>
            </a:r>
            <a:r>
              <a:rPr lang="en-IN" sz="1050" b="1" spc="-10" dirty="0">
                <a:latin typeface="Verdana"/>
                <a:cs typeface="Verdana"/>
              </a:rPr>
              <a:t>Spring </a:t>
            </a:r>
            <a:r>
              <a:rPr lang="en-IN" sz="1050" b="1" spc="-15" dirty="0">
                <a:latin typeface="Verdana"/>
                <a:cs typeface="Verdana"/>
              </a:rPr>
              <a:t>Security, </a:t>
            </a:r>
            <a:r>
              <a:rPr lang="en-IN" sz="1050" b="1" spc="-10" dirty="0">
                <a:latin typeface="Verdana"/>
                <a:cs typeface="Verdana"/>
              </a:rPr>
              <a:t>HTML </a:t>
            </a:r>
            <a:r>
              <a:rPr lang="en-IN" sz="1050" b="1" dirty="0">
                <a:latin typeface="Verdana"/>
                <a:cs typeface="Verdana"/>
              </a:rPr>
              <a:t>, </a:t>
            </a:r>
            <a:r>
              <a:rPr lang="en-IN" sz="1050" b="1" spc="15" dirty="0">
                <a:latin typeface="Verdana"/>
                <a:cs typeface="Verdana"/>
              </a:rPr>
              <a:t>CSS,  </a:t>
            </a:r>
            <a:r>
              <a:rPr lang="en-IN" sz="1050" b="1" spc="-10" dirty="0">
                <a:latin typeface="Verdana"/>
                <a:cs typeface="Verdana"/>
              </a:rPr>
              <a:t>Junit </a:t>
            </a:r>
            <a:r>
              <a:rPr lang="en-IN" sz="1050" b="1" dirty="0">
                <a:latin typeface="Verdana"/>
                <a:cs typeface="Verdana"/>
              </a:rPr>
              <a:t>5</a:t>
            </a:r>
            <a:r>
              <a:rPr lang="en-IN" sz="1050" b="1" spc="-20" dirty="0">
                <a:latin typeface="Verdana"/>
                <a:cs typeface="Verdana"/>
              </a:rPr>
              <a:t> </a:t>
            </a:r>
            <a:r>
              <a:rPr lang="en-IN" sz="1050" b="1" spc="-10" dirty="0">
                <a:latin typeface="Verdana"/>
                <a:cs typeface="Verdana"/>
              </a:rPr>
              <a:t>and</a:t>
            </a:r>
            <a:r>
              <a:rPr lang="en-IN" sz="1050" b="1" spc="-90" dirty="0">
                <a:latin typeface="Verdana"/>
                <a:cs typeface="Verdana"/>
              </a:rPr>
              <a:t> </a:t>
            </a:r>
            <a:r>
              <a:rPr lang="en-IN" sz="1050" b="1" spc="-15" dirty="0">
                <a:latin typeface="Verdana"/>
                <a:cs typeface="Verdana"/>
              </a:rPr>
              <a:t>React</a:t>
            </a:r>
            <a:r>
              <a:rPr lang="en-IN" sz="1050" spc="-15" dirty="0">
                <a:latin typeface="Verdana"/>
                <a:cs typeface="Verdana"/>
              </a:rPr>
              <a:t>.</a:t>
            </a:r>
            <a:endParaRPr lang="en-IN" sz="105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57830" y="682053"/>
            <a:ext cx="242570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Analyst/Software</a:t>
            </a:r>
            <a:r>
              <a:rPr sz="14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Engineer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31669" y="1325181"/>
            <a:ext cx="179705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5" dirty="0">
                <a:solidFill>
                  <a:srgbClr val="FFFFFF"/>
                </a:solidFill>
                <a:latin typeface="Verdana"/>
                <a:cs typeface="Verdana"/>
              </a:rPr>
              <a:t>Base </a:t>
            </a:r>
            <a:r>
              <a:rPr sz="1100" b="1" spc="-10" dirty="0">
                <a:solidFill>
                  <a:srgbClr val="FFFFFF"/>
                </a:solidFill>
                <a:latin typeface="Verdana"/>
                <a:cs typeface="Verdana"/>
              </a:rPr>
              <a:t>Location:</a:t>
            </a:r>
            <a:r>
              <a:rPr sz="1100" b="1" spc="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Verdana"/>
                <a:cs typeface="Verdana"/>
              </a:rPr>
              <a:t>Mumbai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63265" y="1551305"/>
            <a:ext cx="270602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IN" sz="1100" u="sng" spc="-10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  <a:hlinkClick r:id="rId5"/>
              </a:rPr>
              <a:t>akash.a.b-m@capgemini.com</a:t>
            </a:r>
            <a:endParaRPr lang="en-IN" sz="1100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8642" y="2429638"/>
            <a:ext cx="1633855" cy="5289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700"/>
              </a:spcBef>
            </a:pPr>
            <a:r>
              <a:rPr sz="1200" b="1" spc="-15" dirty="0">
                <a:solidFill>
                  <a:srgbClr val="006FAC"/>
                </a:solidFill>
                <a:latin typeface="Verdana"/>
                <a:cs typeface="Verdana"/>
              </a:rPr>
              <a:t>Strengths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100" b="1" spc="-20" dirty="0">
                <a:latin typeface="Verdana"/>
                <a:cs typeface="Verdana"/>
              </a:rPr>
              <a:t>Full </a:t>
            </a:r>
            <a:r>
              <a:rPr sz="1100" b="1" spc="10" dirty="0">
                <a:latin typeface="Verdana"/>
                <a:cs typeface="Verdana"/>
              </a:rPr>
              <a:t>Stack</a:t>
            </a:r>
            <a:r>
              <a:rPr sz="1100" b="1" spc="-55" dirty="0">
                <a:latin typeface="Verdana"/>
                <a:cs typeface="Verdana"/>
              </a:rPr>
              <a:t> </a:t>
            </a:r>
            <a:r>
              <a:rPr sz="1100" b="1" spc="-5" dirty="0">
                <a:latin typeface="Verdana"/>
                <a:cs typeface="Verdana"/>
              </a:rPr>
              <a:t>Developer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5767" y="3076003"/>
            <a:ext cx="416623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20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785" algn="l"/>
              </a:tabLst>
            </a:pPr>
            <a:r>
              <a:rPr sz="1050" spc="-15" dirty="0">
                <a:latin typeface="Verdana"/>
                <a:cs typeface="Verdana"/>
              </a:rPr>
              <a:t>Hands </a:t>
            </a:r>
            <a:r>
              <a:rPr sz="1050" spc="15" dirty="0">
                <a:latin typeface="Verdana"/>
                <a:cs typeface="Verdana"/>
              </a:rPr>
              <a:t>on </a:t>
            </a:r>
            <a:r>
              <a:rPr sz="1050" spc="-10" dirty="0">
                <a:latin typeface="Verdana"/>
                <a:cs typeface="Verdana"/>
              </a:rPr>
              <a:t>experience </a:t>
            </a:r>
            <a:r>
              <a:rPr sz="1050" spc="-35" dirty="0">
                <a:latin typeface="Verdana"/>
                <a:cs typeface="Verdana"/>
              </a:rPr>
              <a:t>in </a:t>
            </a:r>
            <a:r>
              <a:rPr sz="1050" spc="-15" dirty="0">
                <a:latin typeface="Verdana"/>
                <a:cs typeface="Verdana"/>
              </a:rPr>
              <a:t>developing </a:t>
            </a:r>
            <a:r>
              <a:rPr sz="1050" spc="15" dirty="0">
                <a:latin typeface="Verdana"/>
                <a:cs typeface="Verdana"/>
              </a:rPr>
              <a:t>Web </a:t>
            </a:r>
            <a:r>
              <a:rPr sz="1050" spc="-10" dirty="0">
                <a:latin typeface="Verdana"/>
                <a:cs typeface="Verdana"/>
              </a:rPr>
              <a:t>Applications</a:t>
            </a:r>
            <a:r>
              <a:rPr sz="1050" spc="229" dirty="0">
                <a:latin typeface="Verdana"/>
                <a:cs typeface="Verdana"/>
              </a:rPr>
              <a:t> </a:t>
            </a:r>
            <a:r>
              <a:rPr sz="1050" dirty="0">
                <a:latin typeface="Verdana"/>
                <a:cs typeface="Verdana"/>
              </a:rPr>
              <a:t>using</a:t>
            </a:r>
          </a:p>
          <a:p>
            <a:pPr marL="184150">
              <a:lnSpc>
                <a:spcPct val="100000"/>
              </a:lnSpc>
              <a:spcBef>
                <a:spcPts val="45"/>
              </a:spcBef>
            </a:pPr>
            <a:r>
              <a:rPr sz="1050" b="1" spc="-10" dirty="0">
                <a:latin typeface="Verdana"/>
                <a:cs typeface="Verdana"/>
              </a:rPr>
              <a:t>Spring </a:t>
            </a:r>
            <a:r>
              <a:rPr sz="1050" b="1" spc="15" dirty="0">
                <a:latin typeface="Verdana"/>
                <a:cs typeface="Verdana"/>
              </a:rPr>
              <a:t>Boot </a:t>
            </a:r>
            <a:r>
              <a:rPr sz="1050" spc="-10" dirty="0">
                <a:latin typeface="Verdana"/>
                <a:cs typeface="Verdana"/>
              </a:rPr>
              <a:t>and</a:t>
            </a:r>
            <a:r>
              <a:rPr sz="1050" spc="-40" dirty="0">
                <a:latin typeface="Verdana"/>
                <a:cs typeface="Verdana"/>
              </a:rPr>
              <a:t> </a:t>
            </a:r>
            <a:r>
              <a:rPr lang="en-IN" sz="1050" b="1" spc="-10" dirty="0">
                <a:latin typeface="Verdana"/>
                <a:cs typeface="Verdana"/>
              </a:rPr>
              <a:t>React</a:t>
            </a:r>
            <a:r>
              <a:rPr sz="1100" spc="-10" dirty="0">
                <a:latin typeface="Verdana"/>
                <a:cs typeface="Verdana"/>
              </a:rPr>
              <a:t>.</a:t>
            </a:r>
            <a:endParaRPr sz="1100" dirty="0">
              <a:latin typeface="Verdana"/>
              <a:cs typeface="Verdana"/>
            </a:endParaRPr>
          </a:p>
          <a:p>
            <a:pPr marL="184150" indent="-172085">
              <a:lnSpc>
                <a:spcPct val="100000"/>
              </a:lnSpc>
              <a:spcBef>
                <a:spcPts val="1005"/>
              </a:spcBef>
              <a:buFont typeface="Arial"/>
              <a:buChar char="•"/>
              <a:tabLst>
                <a:tab pos="184150" algn="l"/>
                <a:tab pos="184785" algn="l"/>
                <a:tab pos="3758565" algn="l"/>
              </a:tabLst>
            </a:pPr>
            <a:r>
              <a:rPr sz="950" spc="10" dirty="0">
                <a:latin typeface="Verdana"/>
                <a:cs typeface="Verdana"/>
              </a:rPr>
              <a:t>Proficient </a:t>
            </a:r>
            <a:r>
              <a:rPr sz="950" spc="-10" dirty="0">
                <a:latin typeface="Verdana"/>
                <a:cs typeface="Verdana"/>
              </a:rPr>
              <a:t>in  </a:t>
            </a:r>
            <a:r>
              <a:rPr sz="950" spc="20" dirty="0">
                <a:latin typeface="Verdana"/>
                <a:cs typeface="Verdana"/>
              </a:rPr>
              <a:t>creating </a:t>
            </a:r>
            <a:r>
              <a:rPr sz="950" b="1" spc="-5" dirty="0">
                <a:latin typeface="Verdana"/>
                <a:cs typeface="Verdana"/>
              </a:rPr>
              <a:t>Single </a:t>
            </a:r>
            <a:r>
              <a:rPr sz="950" b="1" spc="10" dirty="0">
                <a:latin typeface="Verdana"/>
                <a:cs typeface="Verdana"/>
              </a:rPr>
              <a:t>Page</a:t>
            </a:r>
            <a:r>
              <a:rPr sz="950" b="1" spc="-80" dirty="0">
                <a:latin typeface="Verdana"/>
                <a:cs typeface="Verdana"/>
              </a:rPr>
              <a:t> </a:t>
            </a:r>
            <a:r>
              <a:rPr sz="950" b="1" spc="10" dirty="0">
                <a:latin typeface="Verdana"/>
                <a:cs typeface="Verdana"/>
              </a:rPr>
              <a:t>Web</a:t>
            </a:r>
            <a:r>
              <a:rPr sz="950" b="1" spc="130" dirty="0">
                <a:latin typeface="Verdana"/>
                <a:cs typeface="Verdana"/>
              </a:rPr>
              <a:t> </a:t>
            </a:r>
            <a:r>
              <a:rPr sz="950" b="1" spc="5" dirty="0">
                <a:latin typeface="Verdana"/>
                <a:cs typeface="Verdana"/>
              </a:rPr>
              <a:t>Application</a:t>
            </a:r>
            <a:r>
              <a:rPr lang="en-IN" sz="950" b="1" spc="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using</a:t>
            </a:r>
            <a:endParaRPr sz="950" dirty="0">
              <a:latin typeface="Verdana"/>
              <a:cs typeface="Verdana"/>
            </a:endParaRPr>
          </a:p>
          <a:p>
            <a:pPr marL="184150">
              <a:lnSpc>
                <a:spcPct val="100000"/>
              </a:lnSpc>
              <a:spcBef>
                <a:spcPts val="65"/>
              </a:spcBef>
            </a:pPr>
            <a:r>
              <a:rPr lang="en-IN" sz="950" b="1" spc="5" dirty="0">
                <a:latin typeface="Verdana"/>
                <a:cs typeface="Verdana"/>
              </a:rPr>
              <a:t>React</a:t>
            </a:r>
            <a:r>
              <a:rPr sz="950" b="1" spc="5" dirty="0">
                <a:latin typeface="Verdana"/>
                <a:cs typeface="Verdana"/>
              </a:rPr>
              <a:t> </a:t>
            </a:r>
            <a:r>
              <a:rPr sz="950" spc="10" dirty="0">
                <a:latin typeface="Verdana"/>
                <a:cs typeface="Verdana"/>
              </a:rPr>
              <a:t>and </a:t>
            </a:r>
            <a:r>
              <a:rPr sz="950" spc="5" dirty="0">
                <a:latin typeface="Verdana"/>
                <a:cs typeface="Verdana"/>
              </a:rPr>
              <a:t>developing</a:t>
            </a:r>
            <a:r>
              <a:rPr sz="950" spc="340" dirty="0">
                <a:latin typeface="Verdana"/>
                <a:cs typeface="Verdana"/>
              </a:rPr>
              <a:t> </a:t>
            </a:r>
            <a:r>
              <a:rPr sz="950" b="1" spc="10" dirty="0">
                <a:latin typeface="Verdana"/>
                <a:cs typeface="Verdana"/>
              </a:rPr>
              <a:t>Microservices </a:t>
            </a:r>
            <a:r>
              <a:rPr sz="950" spc="-5" dirty="0">
                <a:latin typeface="Verdana"/>
                <a:cs typeface="Verdana"/>
              </a:rPr>
              <a:t>using </a:t>
            </a:r>
            <a:r>
              <a:rPr sz="950" b="1" spc="-5" dirty="0">
                <a:latin typeface="Verdana"/>
                <a:cs typeface="Verdana"/>
              </a:rPr>
              <a:t>Spring</a:t>
            </a:r>
            <a:r>
              <a:rPr sz="950" b="1" spc="45" dirty="0">
                <a:latin typeface="Verdana"/>
                <a:cs typeface="Verdana"/>
              </a:rPr>
              <a:t> </a:t>
            </a:r>
            <a:r>
              <a:rPr sz="950" b="1" spc="15" dirty="0">
                <a:latin typeface="Verdana"/>
                <a:cs typeface="Verdana"/>
              </a:rPr>
              <a:t>Body</a:t>
            </a:r>
            <a:endParaRPr sz="950" dirty="0">
              <a:latin typeface="Verdana"/>
              <a:cs typeface="Verdana"/>
            </a:endParaRPr>
          </a:p>
          <a:p>
            <a:pPr marL="184150" marR="89535" indent="-172085">
              <a:lnSpc>
                <a:spcPct val="101299"/>
              </a:lnSpc>
              <a:spcBef>
                <a:spcPts val="994"/>
              </a:spcBef>
              <a:buFont typeface="Arial"/>
              <a:buChar char="•"/>
              <a:tabLst>
                <a:tab pos="184785" algn="l"/>
              </a:tabLst>
            </a:pPr>
            <a:r>
              <a:rPr sz="1050" spc="-20" dirty="0">
                <a:latin typeface="Verdana"/>
                <a:cs typeface="Verdana"/>
              </a:rPr>
              <a:t>Practical </a:t>
            </a:r>
            <a:r>
              <a:rPr sz="1050" dirty="0">
                <a:latin typeface="Verdana"/>
                <a:cs typeface="Verdana"/>
              </a:rPr>
              <a:t>understanding </a:t>
            </a:r>
            <a:r>
              <a:rPr sz="1050" spc="15" dirty="0">
                <a:latin typeface="Verdana"/>
                <a:cs typeface="Verdana"/>
              </a:rPr>
              <a:t>of </a:t>
            </a:r>
            <a:r>
              <a:rPr sz="1050" b="1" spc="20" dirty="0">
                <a:latin typeface="Verdana"/>
                <a:cs typeface="Verdana"/>
              </a:rPr>
              <a:t>Core </a:t>
            </a:r>
            <a:r>
              <a:rPr sz="1050" b="1" spc="-10" dirty="0">
                <a:latin typeface="Verdana"/>
                <a:cs typeface="Verdana"/>
              </a:rPr>
              <a:t>Java </a:t>
            </a:r>
            <a:r>
              <a:rPr sz="1050" b="1" dirty="0">
                <a:latin typeface="Verdana"/>
                <a:cs typeface="Verdana"/>
              </a:rPr>
              <a:t>, </a:t>
            </a:r>
            <a:r>
              <a:rPr sz="1050" b="1" spc="-10" dirty="0">
                <a:latin typeface="Verdana"/>
                <a:cs typeface="Verdana"/>
              </a:rPr>
              <a:t>Spring  Framework </a:t>
            </a:r>
            <a:r>
              <a:rPr sz="1050" b="1" dirty="0">
                <a:latin typeface="Verdana"/>
                <a:cs typeface="Verdana"/>
              </a:rPr>
              <a:t>, </a:t>
            </a:r>
            <a:r>
              <a:rPr sz="1050" b="1" spc="-5" dirty="0">
                <a:latin typeface="Verdana"/>
                <a:cs typeface="Verdana"/>
              </a:rPr>
              <a:t>MongoDB </a:t>
            </a:r>
            <a:r>
              <a:rPr sz="1050" b="1" dirty="0">
                <a:latin typeface="Verdana"/>
                <a:cs typeface="Verdana"/>
              </a:rPr>
              <a:t>, </a:t>
            </a:r>
            <a:r>
              <a:rPr sz="1050" b="1" spc="-10" dirty="0">
                <a:latin typeface="Verdana"/>
                <a:cs typeface="Verdana"/>
              </a:rPr>
              <a:t>HTML5 </a:t>
            </a:r>
            <a:r>
              <a:rPr sz="1050" b="1" dirty="0">
                <a:latin typeface="Verdana"/>
                <a:cs typeface="Verdana"/>
              </a:rPr>
              <a:t>, </a:t>
            </a:r>
            <a:r>
              <a:rPr sz="1050" b="1" spc="15" dirty="0">
                <a:latin typeface="Verdana"/>
                <a:cs typeface="Verdana"/>
              </a:rPr>
              <a:t>CSS3 </a:t>
            </a:r>
            <a:r>
              <a:rPr sz="1050" b="1" dirty="0">
                <a:latin typeface="Verdana"/>
                <a:cs typeface="Verdana"/>
              </a:rPr>
              <a:t>, </a:t>
            </a:r>
            <a:r>
              <a:rPr sz="1050" b="1" spc="-15" dirty="0">
                <a:latin typeface="Verdana"/>
                <a:cs typeface="Verdana"/>
              </a:rPr>
              <a:t>JavaScript </a:t>
            </a:r>
            <a:r>
              <a:rPr sz="1050" b="1" dirty="0">
                <a:latin typeface="Verdana"/>
                <a:cs typeface="Verdana"/>
              </a:rPr>
              <a:t>,  </a:t>
            </a:r>
            <a:r>
              <a:rPr lang="en-IN" sz="1050" b="1" spc="-15" dirty="0">
                <a:latin typeface="Verdana"/>
                <a:cs typeface="Verdana"/>
              </a:rPr>
              <a:t>React</a:t>
            </a:r>
            <a:r>
              <a:rPr sz="1050" b="1" dirty="0">
                <a:latin typeface="Verdana"/>
                <a:cs typeface="Verdana"/>
              </a:rPr>
              <a:t>, </a:t>
            </a:r>
            <a:r>
              <a:rPr sz="1050" b="1" spc="-30" dirty="0">
                <a:latin typeface="Verdana"/>
                <a:cs typeface="Verdana"/>
              </a:rPr>
              <a:t>Git </a:t>
            </a:r>
            <a:r>
              <a:rPr sz="1050" b="1" spc="-10" dirty="0">
                <a:latin typeface="Verdana"/>
                <a:cs typeface="Verdana"/>
              </a:rPr>
              <a:t>and</a:t>
            </a:r>
            <a:r>
              <a:rPr sz="1050" b="1" spc="-105" dirty="0">
                <a:latin typeface="Verdana"/>
                <a:cs typeface="Verdana"/>
              </a:rPr>
              <a:t> </a:t>
            </a:r>
            <a:r>
              <a:rPr sz="1050" b="1" spc="-25" dirty="0">
                <a:latin typeface="Verdana"/>
                <a:cs typeface="Verdana"/>
              </a:rPr>
              <a:t>GitHub.</a:t>
            </a:r>
            <a:endParaRPr sz="1050" dirty="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5767" y="4573904"/>
            <a:ext cx="4189095" cy="1005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20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785" algn="l"/>
              </a:tabLst>
            </a:pPr>
            <a:r>
              <a:rPr sz="1050" spc="-25" dirty="0">
                <a:latin typeface="Verdana"/>
                <a:cs typeface="Verdana"/>
              </a:rPr>
              <a:t>Always </a:t>
            </a:r>
            <a:r>
              <a:rPr sz="1050" spc="-10" dirty="0">
                <a:latin typeface="Verdana"/>
                <a:cs typeface="Verdana"/>
              </a:rPr>
              <a:t>ready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-30" dirty="0">
                <a:latin typeface="Verdana"/>
                <a:cs typeface="Verdana"/>
              </a:rPr>
              <a:t>learn </a:t>
            </a:r>
            <a:r>
              <a:rPr sz="1050" spc="-10" dirty="0">
                <a:latin typeface="Verdana"/>
                <a:cs typeface="Verdana"/>
              </a:rPr>
              <a:t>new </a:t>
            </a:r>
            <a:r>
              <a:rPr sz="1050" dirty="0">
                <a:latin typeface="Verdana"/>
                <a:cs typeface="Verdana"/>
              </a:rPr>
              <a:t>technology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dirty="0">
                <a:latin typeface="Verdana"/>
                <a:cs typeface="Verdana"/>
              </a:rPr>
              <a:t>up-skill </a:t>
            </a:r>
            <a:r>
              <a:rPr sz="1050" spc="-20" dirty="0">
                <a:latin typeface="Verdana"/>
                <a:cs typeface="Verdana"/>
              </a:rPr>
              <a:t>myself</a:t>
            </a:r>
            <a:r>
              <a:rPr sz="1050" spc="10" dirty="0">
                <a:latin typeface="Verdana"/>
                <a:cs typeface="Verdana"/>
              </a:rPr>
              <a:t> </a:t>
            </a:r>
            <a:r>
              <a:rPr sz="1050" spc="-15" dirty="0">
                <a:latin typeface="Verdana"/>
                <a:cs typeface="Verdana"/>
              </a:rPr>
              <a:t>for</a:t>
            </a:r>
            <a:endParaRPr sz="1050" dirty="0">
              <a:latin typeface="Verdana"/>
              <a:cs typeface="Verdana"/>
            </a:endParaRPr>
          </a:p>
          <a:p>
            <a:pPr marL="184150">
              <a:lnSpc>
                <a:spcPct val="100000"/>
              </a:lnSpc>
              <a:spcBef>
                <a:spcPts val="15"/>
              </a:spcBef>
            </a:pPr>
            <a:r>
              <a:rPr sz="1050" spc="5" dirty="0">
                <a:latin typeface="Verdana"/>
                <a:cs typeface="Verdana"/>
              </a:rPr>
              <a:t>future</a:t>
            </a:r>
            <a:r>
              <a:rPr sz="1050" spc="-105" dirty="0">
                <a:latin typeface="Verdana"/>
                <a:cs typeface="Verdana"/>
              </a:rPr>
              <a:t> </a:t>
            </a:r>
            <a:r>
              <a:rPr sz="1050" spc="-15" dirty="0">
                <a:latin typeface="Verdana"/>
                <a:cs typeface="Verdana"/>
              </a:rPr>
              <a:t>challenges.</a:t>
            </a:r>
            <a:endParaRPr sz="1050" dirty="0">
              <a:latin typeface="Verdana"/>
              <a:cs typeface="Verdana"/>
            </a:endParaRPr>
          </a:p>
          <a:p>
            <a:pPr marL="184150" marR="200660" indent="-172085">
              <a:lnSpc>
                <a:spcPct val="113199"/>
              </a:lnSpc>
              <a:spcBef>
                <a:spcPts val="900"/>
              </a:spcBef>
              <a:buFont typeface="Arial"/>
              <a:buChar char="•"/>
              <a:tabLst>
                <a:tab pos="184785" algn="l"/>
              </a:tabLst>
            </a:pPr>
            <a:r>
              <a:rPr sz="1050" spc="-5" dirty="0">
                <a:latin typeface="Verdana"/>
                <a:cs typeface="Verdana"/>
              </a:rPr>
              <a:t>Looking forward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10" dirty="0">
                <a:latin typeface="Verdana"/>
                <a:cs typeface="Verdana"/>
              </a:rPr>
              <a:t>the </a:t>
            </a:r>
            <a:r>
              <a:rPr sz="1050" spc="-25" dirty="0">
                <a:latin typeface="Verdana"/>
                <a:cs typeface="Verdana"/>
              </a:rPr>
              <a:t>challenging </a:t>
            </a:r>
            <a:r>
              <a:rPr sz="1050" spc="-20" dirty="0">
                <a:latin typeface="Verdana"/>
                <a:cs typeface="Verdana"/>
              </a:rPr>
              <a:t>career </a:t>
            </a:r>
            <a:r>
              <a:rPr sz="1050" dirty="0">
                <a:latin typeface="Verdana"/>
                <a:cs typeface="Verdana"/>
              </a:rPr>
              <a:t>opportunities  </a:t>
            </a:r>
            <a:r>
              <a:rPr sz="1050" spc="-15" dirty="0">
                <a:latin typeface="Verdana"/>
                <a:cs typeface="Verdana"/>
              </a:rPr>
              <a:t>where </a:t>
            </a:r>
            <a:r>
              <a:rPr sz="1050" dirty="0">
                <a:latin typeface="Verdana"/>
                <a:cs typeface="Verdana"/>
              </a:rPr>
              <a:t>I </a:t>
            </a:r>
            <a:r>
              <a:rPr sz="1050" spc="-20" dirty="0">
                <a:latin typeface="Verdana"/>
                <a:cs typeface="Verdana"/>
              </a:rPr>
              <a:t>can </a:t>
            </a:r>
            <a:r>
              <a:rPr sz="1050" spc="10" dirty="0">
                <a:latin typeface="Verdana"/>
                <a:cs typeface="Verdana"/>
              </a:rPr>
              <a:t>grow </a:t>
            </a:r>
            <a:r>
              <a:rPr sz="1050" spc="-10" dirty="0">
                <a:latin typeface="Verdana"/>
                <a:cs typeface="Verdana"/>
              </a:rPr>
              <a:t>and </a:t>
            </a:r>
            <a:r>
              <a:rPr sz="1050" spc="-15" dirty="0">
                <a:latin typeface="Verdana"/>
                <a:cs typeface="Verdana"/>
              </a:rPr>
              <a:t>apply </a:t>
            </a:r>
            <a:r>
              <a:rPr sz="1050" spc="-25" dirty="0">
                <a:latin typeface="Verdana"/>
                <a:cs typeface="Verdana"/>
              </a:rPr>
              <a:t>my </a:t>
            </a:r>
            <a:r>
              <a:rPr sz="1050" spc="-30" dirty="0">
                <a:latin typeface="Verdana"/>
                <a:cs typeface="Verdana"/>
              </a:rPr>
              <a:t>skills </a:t>
            </a:r>
            <a:r>
              <a:rPr sz="1050" spc="-10" dirty="0">
                <a:latin typeface="Verdana"/>
                <a:cs typeface="Verdana"/>
              </a:rPr>
              <a:t>and knowledge </a:t>
            </a:r>
            <a:r>
              <a:rPr sz="1050" spc="10" dirty="0">
                <a:latin typeface="Verdana"/>
                <a:cs typeface="Verdana"/>
              </a:rPr>
              <a:t>for  the </a:t>
            </a:r>
            <a:r>
              <a:rPr sz="1050" spc="5" dirty="0">
                <a:latin typeface="Verdana"/>
                <a:cs typeface="Verdana"/>
              </a:rPr>
              <a:t>growth </a:t>
            </a:r>
            <a:r>
              <a:rPr sz="1050" spc="-10" dirty="0">
                <a:latin typeface="Verdana"/>
                <a:cs typeface="Verdana"/>
              </a:rPr>
              <a:t>and </a:t>
            </a:r>
            <a:r>
              <a:rPr sz="1050" spc="-5" dirty="0">
                <a:latin typeface="Verdana"/>
                <a:cs typeface="Verdana"/>
              </a:rPr>
              <a:t>betterment </a:t>
            </a:r>
            <a:r>
              <a:rPr sz="1050" spc="15" dirty="0">
                <a:latin typeface="Verdana"/>
                <a:cs typeface="Verdana"/>
              </a:rPr>
              <a:t>of </a:t>
            </a:r>
            <a:r>
              <a:rPr sz="1050" spc="10" dirty="0">
                <a:latin typeface="Verdana"/>
                <a:cs typeface="Verdana"/>
              </a:rPr>
              <a:t>the</a:t>
            </a:r>
            <a:r>
              <a:rPr sz="1050" spc="-225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organization.</a:t>
            </a:r>
            <a:endParaRPr sz="1050" dirty="0">
              <a:latin typeface="Verdana"/>
              <a:cs typeface="Verdan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457830" y="239966"/>
            <a:ext cx="327152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5" dirty="0"/>
              <a:t>Akash B M</a:t>
            </a:r>
            <a:endParaRPr spc="10" dirty="0"/>
          </a:p>
        </p:txBody>
      </p:sp>
      <p:grpSp>
        <p:nvGrpSpPr>
          <p:cNvPr id="17" name="object 17"/>
          <p:cNvGrpSpPr/>
          <p:nvPr/>
        </p:nvGrpSpPr>
        <p:grpSpPr>
          <a:xfrm>
            <a:off x="4522720" y="1969604"/>
            <a:ext cx="3609975" cy="4591050"/>
            <a:chOff x="4457700" y="1990725"/>
            <a:chExt cx="3609975" cy="4591050"/>
          </a:xfrm>
        </p:grpSpPr>
        <p:sp>
          <p:nvSpPr>
            <p:cNvPr id="18" name="object 18"/>
            <p:cNvSpPr/>
            <p:nvPr/>
          </p:nvSpPr>
          <p:spPr>
            <a:xfrm>
              <a:off x="4457700" y="6115050"/>
              <a:ext cx="476250" cy="46672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9"/>
            <p:cNvSpPr/>
            <p:nvPr/>
          </p:nvSpPr>
          <p:spPr>
            <a:xfrm>
              <a:off x="7743825" y="1990725"/>
              <a:ext cx="323850" cy="3238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145659" y="6310312"/>
            <a:ext cx="262191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u="sng" spc="20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  <a:hlinkClick r:id="rId8"/>
              </a:rPr>
              <a:t>Check</a:t>
            </a:r>
            <a:r>
              <a:rPr sz="1100" u="sng" spc="-85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  <a:hlinkClick r:id="rId8"/>
              </a:rPr>
              <a:t> </a:t>
            </a:r>
            <a:r>
              <a:rPr sz="1100" u="sng" spc="20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  <a:hlinkClick r:id="rId8"/>
              </a:rPr>
              <a:t>out</a:t>
            </a:r>
            <a:r>
              <a:rPr sz="1100" u="sng" spc="-85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  <a:hlinkClick r:id="rId8"/>
              </a:rPr>
              <a:t> </a:t>
            </a:r>
            <a:r>
              <a:rPr sz="1100" u="sng" spc="30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  <a:hlinkClick r:id="rId8"/>
              </a:rPr>
              <a:t>my</a:t>
            </a:r>
            <a:r>
              <a:rPr sz="1100" u="sng" spc="-85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  <a:hlinkClick r:id="rId8"/>
              </a:rPr>
              <a:t> </a:t>
            </a:r>
            <a:r>
              <a:rPr sz="1100" u="sng" spc="35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  <a:hlinkClick r:id="rId8"/>
              </a:rPr>
              <a:t>work</a:t>
            </a:r>
            <a:r>
              <a:rPr sz="1100" u="sng" spc="-160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  <a:hlinkClick r:id="rId8"/>
              </a:rPr>
              <a:t> </a:t>
            </a:r>
            <a:r>
              <a:rPr sz="1100" u="sng" spc="45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  <a:hlinkClick r:id="rId8"/>
              </a:rPr>
              <a:t>on</a:t>
            </a:r>
            <a:r>
              <a:rPr sz="1100" u="sng" spc="-125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  <a:hlinkClick r:id="rId8"/>
              </a:rPr>
              <a:t> </a:t>
            </a:r>
            <a:r>
              <a:rPr sz="1100" u="sng" spc="-5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  <a:hlinkClick r:id="rId8"/>
              </a:rPr>
              <a:t>GitHub</a:t>
            </a:r>
            <a:r>
              <a:rPr sz="1100" u="sng" spc="30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  <a:hlinkClick r:id="rId8"/>
              </a:rPr>
              <a:t> </a:t>
            </a:r>
            <a:r>
              <a:rPr sz="1100" u="sng" spc="-15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  <a:hlinkClick r:id="rId8"/>
              </a:rPr>
              <a:t>Profile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31669" y="1753493"/>
            <a:ext cx="2193290" cy="47942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100" b="1" spc="-30" dirty="0">
                <a:solidFill>
                  <a:srgbClr val="FFFFFF"/>
                </a:solidFill>
                <a:latin typeface="Verdana"/>
                <a:cs typeface="Verdana"/>
              </a:rPr>
              <a:t>Mobile </a:t>
            </a:r>
            <a:r>
              <a:rPr sz="1100" b="1" spc="-15" dirty="0">
                <a:solidFill>
                  <a:srgbClr val="FFFFFF"/>
                </a:solidFill>
                <a:latin typeface="Verdana"/>
                <a:cs typeface="Verdana"/>
              </a:rPr>
              <a:t>No: </a:t>
            </a:r>
            <a:r>
              <a:rPr sz="1650" spc="30" baseline="2525" dirty="0">
                <a:solidFill>
                  <a:srgbClr val="FFFFFF"/>
                </a:solidFill>
                <a:latin typeface="Verdana"/>
                <a:cs typeface="Verdana"/>
              </a:rPr>
              <a:t>+91</a:t>
            </a:r>
            <a:r>
              <a:rPr sz="1650" spc="-52" baseline="25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650" spc="30" baseline="2525" dirty="0">
                <a:solidFill>
                  <a:srgbClr val="FFFFFF"/>
                </a:solidFill>
                <a:latin typeface="Verdana"/>
                <a:cs typeface="Verdana"/>
              </a:rPr>
              <a:t>7975591471</a:t>
            </a:r>
            <a:endParaRPr sz="1650" baseline="2525" dirty="0">
              <a:latin typeface="Verdana"/>
              <a:cs typeface="Verdana"/>
            </a:endParaRPr>
          </a:p>
          <a:p>
            <a:pPr marL="19050">
              <a:lnSpc>
                <a:spcPct val="100000"/>
              </a:lnSpc>
              <a:spcBef>
                <a:spcPts val="465"/>
              </a:spcBef>
            </a:pPr>
            <a:r>
              <a:rPr sz="1650" b="1" spc="-7" baseline="2525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r>
              <a:rPr sz="1650" b="1" spc="104" baseline="25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327768" y="304388"/>
            <a:ext cx="2636520" cy="84455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490"/>
              </a:spcBef>
            </a:pPr>
            <a:r>
              <a:rPr sz="1200" b="1" spc="-25" dirty="0">
                <a:solidFill>
                  <a:srgbClr val="006FAC"/>
                </a:solidFill>
                <a:latin typeface="Verdana"/>
                <a:cs typeface="Verdana"/>
              </a:rPr>
              <a:t>Education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and</a:t>
            </a:r>
            <a:r>
              <a:rPr sz="1200" b="1" spc="-19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25" dirty="0">
                <a:solidFill>
                  <a:srgbClr val="006FAC"/>
                </a:solidFill>
                <a:latin typeface="Verdana"/>
                <a:cs typeface="Verdana"/>
              </a:rPr>
              <a:t>certificates</a:t>
            </a:r>
            <a:endParaRPr sz="1200" dirty="0">
              <a:latin typeface="Verdana"/>
              <a:cs typeface="Verdana"/>
            </a:endParaRPr>
          </a:p>
          <a:p>
            <a:pPr marL="97155" marR="5080">
              <a:lnSpc>
                <a:spcPct val="113300"/>
              </a:lnSpc>
              <a:spcBef>
                <a:spcPts val="180"/>
              </a:spcBef>
            </a:pPr>
            <a:r>
              <a:rPr sz="950" spc="10" dirty="0">
                <a:latin typeface="Verdana"/>
                <a:cs typeface="Verdana"/>
              </a:rPr>
              <a:t>Bachelor </a:t>
            </a:r>
            <a:r>
              <a:rPr sz="950" spc="15" dirty="0">
                <a:latin typeface="Verdana"/>
                <a:cs typeface="Verdana"/>
              </a:rPr>
              <a:t>of </a:t>
            </a:r>
            <a:r>
              <a:rPr sz="950" spc="-5" dirty="0">
                <a:latin typeface="Verdana"/>
                <a:cs typeface="Verdana"/>
              </a:rPr>
              <a:t>Engineering</a:t>
            </a:r>
            <a:r>
              <a:rPr lang="en-IN" sz="950" spc="-5" dirty="0">
                <a:latin typeface="Verdana"/>
                <a:cs typeface="Verdana"/>
              </a:rPr>
              <a:t> in</a:t>
            </a:r>
            <a:r>
              <a:rPr sz="950" spc="-5" dirty="0">
                <a:latin typeface="Verdana"/>
                <a:cs typeface="Verdana"/>
              </a:rPr>
              <a:t> </a:t>
            </a:r>
            <a:r>
              <a:rPr lang="en-IN" sz="950" spc="-5" dirty="0">
                <a:latin typeface="Verdana"/>
                <a:cs typeface="Verdana"/>
              </a:rPr>
              <a:t>Mechanical</a:t>
            </a:r>
            <a:r>
              <a:rPr lang="en-IN" sz="1050" spc="-10" dirty="0">
                <a:latin typeface="Verdana"/>
                <a:cs typeface="Verdana"/>
              </a:rPr>
              <a:t> Engineering:</a:t>
            </a:r>
            <a:r>
              <a:rPr sz="1050" spc="-10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201</a:t>
            </a:r>
            <a:r>
              <a:rPr lang="en-IN" sz="950" spc="-5" dirty="0">
                <a:latin typeface="Verdana"/>
                <a:cs typeface="Verdana"/>
              </a:rPr>
              <a:t>6</a:t>
            </a:r>
            <a:r>
              <a:rPr sz="950" spc="10" dirty="0">
                <a:latin typeface="Verdana"/>
                <a:cs typeface="Verdana"/>
              </a:rPr>
              <a:t>-</a:t>
            </a:r>
            <a:r>
              <a:rPr sz="950" spc="35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202</a:t>
            </a:r>
            <a:r>
              <a:rPr lang="en-IN" sz="950" spc="-10" dirty="0">
                <a:latin typeface="Verdana"/>
                <a:cs typeface="Verdana"/>
              </a:rPr>
              <a:t>1</a:t>
            </a:r>
            <a:endParaRPr sz="9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950" b="1" spc="-20" dirty="0">
                <a:solidFill>
                  <a:srgbClr val="006FAC"/>
                </a:solidFill>
                <a:latin typeface="Verdana"/>
                <a:cs typeface="Verdana"/>
              </a:rPr>
              <a:t>Skills</a:t>
            </a:r>
            <a:endParaRPr sz="950" dirty="0">
              <a:latin typeface="Verdana"/>
              <a:cs typeface="Verdana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962971"/>
              </p:ext>
            </p:extLst>
          </p:nvPr>
        </p:nvGraphicFramePr>
        <p:xfrm>
          <a:off x="9217152" y="1325181"/>
          <a:ext cx="2969259" cy="49232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6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2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832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050" spc="-25" dirty="0">
                          <a:latin typeface="Verdana"/>
                          <a:cs typeface="Verdana"/>
                        </a:rPr>
                        <a:t>Java</a:t>
                      </a:r>
                      <a:endParaRPr sz="1050">
                        <a:latin typeface="Verdana"/>
                        <a:cs typeface="Verdan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1F0"/>
                    </a:solidFill>
                  </a:tcPr>
                </a:tc>
                <a:tc>
                  <a:txBody>
                    <a:bodyPr/>
                    <a:lstStyle/>
                    <a:p>
                      <a:pPr marL="99060" marR="280670" algn="l">
                        <a:lnSpc>
                          <a:spcPct val="101400"/>
                        </a:lnSpc>
                        <a:spcBef>
                          <a:spcPts val="355"/>
                        </a:spcBef>
                      </a:pPr>
                      <a:r>
                        <a:rPr sz="1050" spc="-25" dirty="0">
                          <a:latin typeface="Verdana"/>
                          <a:cs typeface="Verdana"/>
                        </a:rPr>
                        <a:t>Java </a:t>
                      </a:r>
                      <a:r>
                        <a:rPr lang="en-IN" sz="1050" spc="-15" dirty="0">
                          <a:latin typeface="Verdana"/>
                          <a:cs typeface="Verdana"/>
                        </a:rPr>
                        <a:t>Basics</a:t>
                      </a:r>
                      <a:r>
                        <a:rPr sz="1050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lang="en-IN" sz="10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50" spc="-20" dirty="0">
                          <a:latin typeface="Verdana"/>
                          <a:cs typeface="Verdana"/>
                        </a:rPr>
                        <a:t>OPP</a:t>
                      </a:r>
                      <a:r>
                        <a:rPr lang="en-IN" sz="1050" spc="-20" dirty="0">
                          <a:latin typeface="Verdana"/>
                          <a:cs typeface="Verdana"/>
                        </a:rPr>
                        <a:t>S, Arrays, </a:t>
                      </a:r>
                      <a:r>
                        <a:rPr sz="1050" spc="5" dirty="0">
                          <a:latin typeface="Verdana"/>
                          <a:cs typeface="Verdana"/>
                        </a:rPr>
                        <a:t>Strings,</a:t>
                      </a:r>
                      <a:r>
                        <a:rPr lang="en-IN" sz="105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50" dirty="0">
                          <a:latin typeface="Verdana"/>
                          <a:cs typeface="Verdana"/>
                        </a:rPr>
                        <a:t>Exceptions, </a:t>
                      </a:r>
                      <a:r>
                        <a:rPr sz="1050" spc="-15" dirty="0">
                          <a:latin typeface="Verdana"/>
                          <a:cs typeface="Verdana"/>
                        </a:rPr>
                        <a:t>Collections </a:t>
                      </a:r>
                      <a:r>
                        <a:rPr sz="1050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sz="1050" spc="-229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50" spc="-15" dirty="0">
                          <a:latin typeface="Verdana"/>
                          <a:cs typeface="Verdana"/>
                        </a:rPr>
                        <a:t>JUnit.</a:t>
                      </a:r>
                      <a:endParaRPr sz="1050" dirty="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1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7076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050" spc="-5" dirty="0">
                          <a:latin typeface="Verdana"/>
                          <a:cs typeface="Verdana"/>
                        </a:rPr>
                        <a:t>Spring</a:t>
                      </a:r>
                      <a:endParaRPr sz="1050">
                        <a:latin typeface="Verdana"/>
                        <a:cs typeface="Verdana"/>
                      </a:endParaRPr>
                    </a:p>
                  </a:txBody>
                  <a:tcPr marL="0" marR="0" marT="488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8"/>
                    </a:solidFill>
                  </a:tcPr>
                </a:tc>
                <a:tc>
                  <a:txBody>
                    <a:bodyPr/>
                    <a:lstStyle/>
                    <a:p>
                      <a:pPr marL="99060" marR="178435">
                        <a:lnSpc>
                          <a:spcPct val="99300"/>
                        </a:lnSpc>
                        <a:spcBef>
                          <a:spcPts val="390"/>
                        </a:spcBef>
                      </a:pPr>
                      <a:r>
                        <a:rPr sz="1050" spc="-5" dirty="0">
                          <a:latin typeface="Verdana"/>
                          <a:cs typeface="Verdana"/>
                        </a:rPr>
                        <a:t>Spring </a:t>
                      </a:r>
                      <a:r>
                        <a:rPr sz="1050" spc="10" dirty="0">
                          <a:latin typeface="Verdana"/>
                          <a:cs typeface="Verdana"/>
                        </a:rPr>
                        <a:t>Core</a:t>
                      </a:r>
                      <a:r>
                        <a:rPr sz="1050" dirty="0">
                          <a:latin typeface="Verdana"/>
                          <a:cs typeface="Verdana"/>
                        </a:rPr>
                        <a:t>, </a:t>
                      </a:r>
                      <a:r>
                        <a:rPr sz="1050" spc="-5" dirty="0">
                          <a:latin typeface="Verdana"/>
                          <a:cs typeface="Verdana"/>
                        </a:rPr>
                        <a:t>Spring </a:t>
                      </a:r>
                      <a:r>
                        <a:rPr sz="1050" spc="20" dirty="0">
                          <a:latin typeface="Verdana"/>
                          <a:cs typeface="Verdana"/>
                        </a:rPr>
                        <a:t>Boot</a:t>
                      </a:r>
                      <a:r>
                        <a:rPr sz="1050" dirty="0">
                          <a:latin typeface="Verdana"/>
                          <a:cs typeface="Verdana"/>
                        </a:rPr>
                        <a:t>,  </a:t>
                      </a:r>
                      <a:r>
                        <a:rPr sz="1050" spc="-5" dirty="0">
                          <a:latin typeface="Verdana"/>
                          <a:cs typeface="Verdana"/>
                        </a:rPr>
                        <a:t>Spring Cloud</a:t>
                      </a:r>
                      <a:r>
                        <a:rPr sz="1050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lang="en-IN" sz="1050" dirty="0">
                          <a:latin typeface="Verdana"/>
                          <a:cs typeface="Verdana"/>
                        </a:rPr>
                        <a:t> Swagger API, </a:t>
                      </a:r>
                      <a:r>
                        <a:rPr sz="1050" spc="-5" dirty="0">
                          <a:latin typeface="Verdana"/>
                          <a:cs typeface="Verdana"/>
                        </a:rPr>
                        <a:t>Spring</a:t>
                      </a:r>
                      <a:r>
                        <a:rPr lang="en-IN" sz="1050" spc="-5" dirty="0">
                          <a:latin typeface="Verdana"/>
                          <a:cs typeface="Verdana"/>
                        </a:rPr>
                        <a:t> framework, Spring </a:t>
                      </a:r>
                      <a:r>
                        <a:rPr sz="1050" spc="-10" dirty="0">
                          <a:latin typeface="Verdana"/>
                          <a:cs typeface="Verdana"/>
                        </a:rPr>
                        <a:t>Security, </a:t>
                      </a:r>
                      <a:r>
                        <a:rPr sz="1050" spc="-20" dirty="0">
                          <a:latin typeface="Verdana"/>
                          <a:cs typeface="Verdana"/>
                        </a:rPr>
                        <a:t>Microservices</a:t>
                      </a:r>
                      <a:r>
                        <a:rPr lang="en-IN" sz="1050" spc="0" dirty="0">
                          <a:latin typeface="Verdana"/>
                          <a:cs typeface="Verdana"/>
                        </a:rPr>
                        <a:t>, </a:t>
                      </a:r>
                      <a:r>
                        <a:rPr sz="1050" spc="-10" dirty="0">
                          <a:latin typeface="Verdana"/>
                          <a:cs typeface="Verdana"/>
                        </a:rPr>
                        <a:t>Eureka, </a:t>
                      </a:r>
                      <a:r>
                        <a:rPr sz="1050" spc="-5" dirty="0">
                          <a:latin typeface="Verdana"/>
                          <a:cs typeface="Verdana"/>
                        </a:rPr>
                        <a:t>API</a:t>
                      </a:r>
                      <a:r>
                        <a:rPr sz="1050" spc="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50" spc="-15" dirty="0">
                          <a:latin typeface="Verdana"/>
                          <a:cs typeface="Verdana"/>
                        </a:rPr>
                        <a:t>Gateway.</a:t>
                      </a:r>
                      <a:endParaRPr sz="1050" dirty="0">
                        <a:latin typeface="Verdana"/>
                        <a:cs typeface="Verdana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313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lang="en-IN" sz="1050" spc="-10" dirty="0">
                          <a:latin typeface="Verdana"/>
                          <a:cs typeface="Verdana"/>
                        </a:rPr>
                        <a:t>React</a:t>
                      </a:r>
                      <a:endParaRPr sz="1050" dirty="0">
                        <a:latin typeface="Verdana"/>
                        <a:cs typeface="Verdana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1F0"/>
                    </a:solidFill>
                  </a:tcPr>
                </a:tc>
                <a:tc>
                  <a:txBody>
                    <a:bodyPr/>
                    <a:lstStyle/>
                    <a:p>
                      <a:pPr marL="99060" marR="149860">
                        <a:lnSpc>
                          <a:spcPct val="99400"/>
                        </a:lnSpc>
                        <a:spcBef>
                          <a:spcPts val="400"/>
                        </a:spcBef>
                      </a:pPr>
                      <a:r>
                        <a:rPr sz="1050" spc="10" dirty="0">
                          <a:latin typeface="Verdana"/>
                          <a:cs typeface="Verdana"/>
                        </a:rPr>
                        <a:t>Components,</a:t>
                      </a:r>
                      <a:r>
                        <a:rPr lang="en-IN" sz="1050" spc="10" dirty="0">
                          <a:latin typeface="Verdana"/>
                          <a:cs typeface="Verdana"/>
                        </a:rPr>
                        <a:t> Redux, Hooks, </a:t>
                      </a:r>
                      <a:r>
                        <a:rPr lang="en-IN" sz="1050" spc="-10" dirty="0">
                          <a:latin typeface="Verdana"/>
                          <a:cs typeface="Verdana"/>
                        </a:rPr>
                        <a:t>Reducers, </a:t>
                      </a:r>
                      <a:r>
                        <a:rPr sz="1050" spc="-20" dirty="0">
                          <a:latin typeface="Verdana"/>
                          <a:cs typeface="Verdana"/>
                        </a:rPr>
                        <a:t>Jasmine</a:t>
                      </a:r>
                      <a:r>
                        <a:rPr lang="en-IN" sz="1050" spc="-20" dirty="0">
                          <a:latin typeface="Verdana"/>
                          <a:cs typeface="Verdana"/>
                        </a:rPr>
                        <a:t> &amp; </a:t>
                      </a:r>
                      <a:r>
                        <a:rPr sz="1050" spc="-20" dirty="0">
                          <a:latin typeface="Verdana"/>
                          <a:cs typeface="Verdana"/>
                        </a:rPr>
                        <a:t>Karma.</a:t>
                      </a:r>
                      <a:endParaRPr sz="1050" dirty="0">
                        <a:latin typeface="Verdana"/>
                        <a:cs typeface="Verdana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1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11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050" dirty="0">
                          <a:latin typeface="Verdana"/>
                          <a:cs typeface="Verdana"/>
                        </a:rPr>
                        <a:t>Database</a:t>
                      </a:r>
                      <a:endParaRPr sz="1050">
                        <a:latin typeface="Verdana"/>
                        <a:cs typeface="Verdana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8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050" spc="5" dirty="0">
                          <a:latin typeface="Verdana"/>
                          <a:cs typeface="Verdana"/>
                        </a:rPr>
                        <a:t>MongoDB</a:t>
                      </a:r>
                      <a:r>
                        <a:rPr lang="en-IN" sz="1050" spc="5" dirty="0">
                          <a:latin typeface="Verdana"/>
                          <a:cs typeface="Verdana"/>
                        </a:rPr>
                        <a:t>, PostgreSQL</a:t>
                      </a:r>
                      <a:endParaRPr sz="1050" dirty="0">
                        <a:latin typeface="Verdana"/>
                        <a:cs typeface="Verdana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5457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050" spc="-25" dirty="0">
                          <a:latin typeface="Verdana"/>
                          <a:cs typeface="Verdana"/>
                        </a:rPr>
                        <a:t>UI</a:t>
                      </a:r>
                      <a:endParaRPr sz="1050">
                        <a:latin typeface="Verdana"/>
                        <a:cs typeface="Verdana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1F0"/>
                    </a:solidFill>
                  </a:tcPr>
                </a:tc>
                <a:tc>
                  <a:txBody>
                    <a:bodyPr/>
                    <a:lstStyle/>
                    <a:p>
                      <a:pPr marL="99060" marR="116205">
                        <a:lnSpc>
                          <a:spcPct val="101299"/>
                        </a:lnSpc>
                        <a:spcBef>
                          <a:spcPts val="390"/>
                        </a:spcBef>
                      </a:pPr>
                      <a:r>
                        <a:rPr sz="1050" spc="-15" dirty="0">
                          <a:latin typeface="Verdana"/>
                          <a:cs typeface="Verdana"/>
                        </a:rPr>
                        <a:t>HTML5 </a:t>
                      </a:r>
                      <a:r>
                        <a:rPr sz="1050" spc="-10" dirty="0">
                          <a:latin typeface="Verdana"/>
                          <a:cs typeface="Verdana"/>
                        </a:rPr>
                        <a:t>and </a:t>
                      </a:r>
                      <a:r>
                        <a:rPr sz="1050" spc="10" dirty="0">
                          <a:latin typeface="Verdana"/>
                          <a:cs typeface="Verdana"/>
                        </a:rPr>
                        <a:t>CSS3, </a:t>
                      </a:r>
                      <a:r>
                        <a:rPr sz="1050" spc="-20" dirty="0">
                          <a:latin typeface="Verdana"/>
                          <a:cs typeface="Verdana"/>
                        </a:rPr>
                        <a:t>JavaScript  with </a:t>
                      </a:r>
                      <a:r>
                        <a:rPr sz="1050" spc="10" dirty="0">
                          <a:latin typeface="Verdana"/>
                          <a:cs typeface="Verdana"/>
                        </a:rPr>
                        <a:t>ES6</a:t>
                      </a:r>
                      <a:r>
                        <a:rPr sz="1050" dirty="0">
                          <a:latin typeface="Verdana"/>
                          <a:cs typeface="Verdana"/>
                        </a:rPr>
                        <a:t>, </a:t>
                      </a:r>
                      <a:r>
                        <a:rPr sz="1050" spc="20" dirty="0">
                          <a:latin typeface="Verdana"/>
                          <a:cs typeface="Verdana"/>
                        </a:rPr>
                        <a:t>Bootstrap </a:t>
                      </a:r>
                      <a:r>
                        <a:rPr sz="1050" dirty="0">
                          <a:latin typeface="Verdana"/>
                          <a:cs typeface="Verdana"/>
                        </a:rPr>
                        <a:t>4,  </a:t>
                      </a:r>
                      <a:r>
                        <a:rPr sz="1050" spc="5" dirty="0">
                          <a:latin typeface="Verdana"/>
                          <a:cs typeface="Verdana"/>
                        </a:rPr>
                        <a:t>Responsive </a:t>
                      </a:r>
                      <a:r>
                        <a:rPr sz="1050" spc="-10" dirty="0">
                          <a:latin typeface="Verdana"/>
                          <a:cs typeface="Verdana"/>
                        </a:rPr>
                        <a:t>UI</a:t>
                      </a:r>
                      <a:r>
                        <a:rPr sz="1050" spc="-1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50" spc="-5" dirty="0">
                          <a:latin typeface="Verdana"/>
                          <a:cs typeface="Verdana"/>
                        </a:rPr>
                        <a:t>Design</a:t>
                      </a:r>
                      <a:endParaRPr sz="1050" dirty="0">
                        <a:latin typeface="Verdana"/>
                        <a:cs typeface="Verdana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1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4229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050" spc="5" dirty="0">
                          <a:latin typeface="Verdana"/>
                          <a:cs typeface="Verdana"/>
                        </a:rPr>
                        <a:t>Tools</a:t>
                      </a:r>
                      <a:endParaRPr sz="1050" dirty="0">
                        <a:latin typeface="Verdana"/>
                        <a:cs typeface="Verdana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1F0"/>
                    </a:solidFill>
                  </a:tcPr>
                </a:tc>
                <a:tc>
                  <a:txBody>
                    <a:bodyPr/>
                    <a:lstStyle/>
                    <a:p>
                      <a:pPr marL="99060" marR="140335">
                        <a:lnSpc>
                          <a:spcPct val="99300"/>
                        </a:lnSpc>
                        <a:spcBef>
                          <a:spcPts val="425"/>
                        </a:spcBef>
                      </a:pPr>
                      <a:r>
                        <a:rPr sz="1050" spc="-5" dirty="0">
                          <a:latin typeface="Verdana"/>
                          <a:cs typeface="Verdana"/>
                        </a:rPr>
                        <a:t>Spring </a:t>
                      </a:r>
                      <a:r>
                        <a:rPr sz="1050" spc="20" dirty="0">
                          <a:latin typeface="Verdana"/>
                          <a:cs typeface="Verdana"/>
                        </a:rPr>
                        <a:t>Tool </a:t>
                      </a:r>
                      <a:r>
                        <a:rPr sz="1050" spc="-5" dirty="0">
                          <a:latin typeface="Verdana"/>
                          <a:cs typeface="Verdana"/>
                        </a:rPr>
                        <a:t>Suite, Visual  </a:t>
                      </a:r>
                      <a:r>
                        <a:rPr sz="1050" dirty="0">
                          <a:latin typeface="Verdana"/>
                          <a:cs typeface="Verdana"/>
                        </a:rPr>
                        <a:t>Studio </a:t>
                      </a:r>
                      <a:r>
                        <a:rPr sz="1050" spc="15" dirty="0">
                          <a:latin typeface="Verdana"/>
                          <a:cs typeface="Verdana"/>
                        </a:rPr>
                        <a:t>Code </a:t>
                      </a:r>
                      <a:r>
                        <a:rPr sz="1050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lang="en-IN" sz="1050" dirty="0">
                          <a:latin typeface="Verdana"/>
                          <a:cs typeface="Verdana"/>
                        </a:rPr>
                        <a:t> PostgreSQL,</a:t>
                      </a:r>
                      <a:r>
                        <a:rPr sz="10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50" spc="-5" dirty="0">
                          <a:latin typeface="Verdana"/>
                          <a:cs typeface="Verdana"/>
                        </a:rPr>
                        <a:t>Mongo </a:t>
                      </a:r>
                      <a:r>
                        <a:rPr sz="1050" spc="-10" dirty="0">
                          <a:latin typeface="Verdana"/>
                          <a:cs typeface="Verdana"/>
                        </a:rPr>
                        <a:t>Atlas </a:t>
                      </a:r>
                      <a:r>
                        <a:rPr sz="1050" dirty="0">
                          <a:latin typeface="Verdana"/>
                          <a:cs typeface="Verdana"/>
                        </a:rPr>
                        <a:t>,  Postman, </a:t>
                      </a:r>
                      <a:r>
                        <a:rPr sz="1050" spc="-10" dirty="0">
                          <a:latin typeface="Verdana"/>
                          <a:cs typeface="Verdana"/>
                        </a:rPr>
                        <a:t>Swagger </a:t>
                      </a:r>
                      <a:r>
                        <a:rPr sz="1050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sz="105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50" spc="-15" dirty="0">
                          <a:latin typeface="Verdana"/>
                          <a:cs typeface="Verdana"/>
                        </a:rPr>
                        <a:t>Eclipse</a:t>
                      </a:r>
                      <a:r>
                        <a:rPr lang="en-IN" sz="1050" spc="-15" dirty="0">
                          <a:latin typeface="Verdana"/>
                          <a:cs typeface="Verdana"/>
                        </a:rPr>
                        <a:t>, Git</a:t>
                      </a:r>
                      <a:r>
                        <a:rPr sz="1050" spc="-15" dirty="0">
                          <a:latin typeface="Verdana"/>
                          <a:cs typeface="Verdana"/>
                        </a:rPr>
                        <a:t>.</a:t>
                      </a:r>
                      <a:endParaRPr sz="1050" dirty="0">
                        <a:latin typeface="Verdana"/>
                        <a:cs typeface="Verdana"/>
                      </a:endParaRPr>
                    </a:p>
                  </a:txBody>
                  <a:tcPr marL="0" marR="0" marT="5397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1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8708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050" spc="15" dirty="0">
                          <a:latin typeface="Verdana"/>
                          <a:cs typeface="Verdana"/>
                        </a:rPr>
                        <a:t>Add</a:t>
                      </a:r>
                      <a:endParaRPr sz="1050">
                        <a:latin typeface="Verdana"/>
                        <a:cs typeface="Verdana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050" spc="-5" dirty="0">
                          <a:latin typeface="Verdana"/>
                          <a:cs typeface="Verdana"/>
                        </a:rPr>
                        <a:t>On</a:t>
                      </a:r>
                      <a:r>
                        <a:rPr sz="105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50" spc="-30" dirty="0">
                          <a:latin typeface="Verdana"/>
                          <a:cs typeface="Verdana"/>
                        </a:rPr>
                        <a:t>skills</a:t>
                      </a:r>
                      <a:endParaRPr sz="1050">
                        <a:latin typeface="Verdana"/>
                        <a:cs typeface="Verdana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8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050" spc="20" dirty="0">
                          <a:latin typeface="Verdana"/>
                          <a:cs typeface="Verdana"/>
                        </a:rPr>
                        <a:t>Good </a:t>
                      </a:r>
                      <a:r>
                        <a:rPr sz="1050" spc="-15" dirty="0">
                          <a:latin typeface="Verdana"/>
                          <a:cs typeface="Verdana"/>
                        </a:rPr>
                        <a:t>Communication</a:t>
                      </a:r>
                      <a:r>
                        <a:rPr sz="105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50" spc="-10" dirty="0">
                          <a:latin typeface="Verdana"/>
                          <a:cs typeface="Verdana"/>
                        </a:rPr>
                        <a:t>and</a:t>
                      </a:r>
                      <a:endParaRPr sz="1050" dirty="0">
                        <a:latin typeface="Verdana"/>
                        <a:cs typeface="Verdana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050" spc="-20" dirty="0">
                          <a:latin typeface="Verdana"/>
                          <a:cs typeface="Verdana"/>
                        </a:rPr>
                        <a:t>Self</a:t>
                      </a:r>
                      <a:r>
                        <a:rPr sz="1050" spc="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50" spc="-20" dirty="0">
                          <a:latin typeface="Verdana"/>
                          <a:cs typeface="Verdana"/>
                        </a:rPr>
                        <a:t>learning.</a:t>
                      </a:r>
                      <a:endParaRPr sz="1050" dirty="0">
                        <a:latin typeface="Verdana"/>
                        <a:cs typeface="Verdana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7" name="Diagram 26">
            <a:extLst>
              <a:ext uri="{FF2B5EF4-FFF2-40B4-BE49-F238E27FC236}">
                <a16:creationId xmlns:a16="http://schemas.microsoft.com/office/drawing/2014/main" id="{E8E0F172-46EF-45CC-A182-8EA7022455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1547569"/>
              </p:ext>
            </p:extLst>
          </p:nvPr>
        </p:nvGraphicFramePr>
        <p:xfrm>
          <a:off x="318499" y="70097"/>
          <a:ext cx="2031509" cy="1993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7D4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Words>370</Words>
  <Application>Microsoft Office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Akash B 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Himanshu Janbandhu</dc:title>
  <cp:lastModifiedBy>B M, Akash</cp:lastModifiedBy>
  <cp:revision>28</cp:revision>
  <dcterms:created xsi:type="dcterms:W3CDTF">2022-07-23T06:10:01Z</dcterms:created>
  <dcterms:modified xsi:type="dcterms:W3CDTF">2022-08-08T14:47:04Z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2022-06-23T00:00:00Z</vt:filetime>
  </property>
  <property fmtid="{D5CDD505-2E9C-101B-9397-08002B2CF9AE}" pid="3" name="LastSaved">
    <vt:filetime>2022-07-23T00:00:00Z</vt:filetime>
  </property>
</Properties>
</file>