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AD5EE-606A-4885-BE40-286E889FDDBD}" v="1" dt="2024-06-29T16:56:52.9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mmisetty Akash" userId="1ffdbaac11ace960" providerId="LiveId" clId="{527DBEAB-BBD7-4F08-9478-2858237F6874}"/>
    <pc:docChg chg="addSld delSld modSld">
      <pc:chgData name="Bommisetty Akash" userId="1ffdbaac11ace960" providerId="LiveId" clId="{527DBEAB-BBD7-4F08-9478-2858237F6874}" dt="2024-06-29T17:01:19.025" v="13" actId="255"/>
      <pc:docMkLst>
        <pc:docMk/>
      </pc:docMkLst>
      <pc:sldChg chg="modSp new mod">
        <pc:chgData name="Bommisetty Akash" userId="1ffdbaac11ace960" providerId="LiveId" clId="{527DBEAB-BBD7-4F08-9478-2858237F6874}" dt="2024-06-29T17:01:19.025" v="13" actId="255"/>
        <pc:sldMkLst>
          <pc:docMk/>
          <pc:sldMk cId="2104211704" sldId="260"/>
        </pc:sldMkLst>
        <pc:spChg chg="mod">
          <ac:chgData name="Bommisetty Akash" userId="1ffdbaac11ace960" providerId="LiveId" clId="{527DBEAB-BBD7-4F08-9478-2858237F6874}" dt="2024-06-29T17:00:39.169" v="11" actId="20577"/>
          <ac:spMkLst>
            <pc:docMk/>
            <pc:sldMk cId="2104211704" sldId="260"/>
            <ac:spMk id="2" creationId="{4A217837-4178-52D2-014C-3B01243A1BB5}"/>
          </ac:spMkLst>
        </pc:spChg>
        <pc:spChg chg="mod">
          <ac:chgData name="Bommisetty Akash" userId="1ffdbaac11ace960" providerId="LiveId" clId="{527DBEAB-BBD7-4F08-9478-2858237F6874}" dt="2024-06-29T17:01:19.025" v="13" actId="255"/>
          <ac:spMkLst>
            <pc:docMk/>
            <pc:sldMk cId="2104211704" sldId="260"/>
            <ac:spMk id="3" creationId="{01162C0F-94ED-7159-67AA-D8B97444DC5A}"/>
          </ac:spMkLst>
        </pc:spChg>
      </pc:sldChg>
      <pc:sldChg chg="modSp del mod">
        <pc:chgData name="Bommisetty Akash" userId="1ffdbaac11ace960" providerId="LiveId" clId="{527DBEAB-BBD7-4F08-9478-2858237F6874}" dt="2024-06-29T17:00:26.165" v="3" actId="2696"/>
        <pc:sldMkLst>
          <pc:docMk/>
          <pc:sldMk cId="2649268088" sldId="260"/>
        </pc:sldMkLst>
        <pc:spChg chg="mod">
          <ac:chgData name="Bommisetty Akash" userId="1ffdbaac11ace960" providerId="LiveId" clId="{527DBEAB-BBD7-4F08-9478-2858237F6874}" dt="2024-06-29T16:59:31.581" v="2"/>
          <ac:spMkLst>
            <pc:docMk/>
            <pc:sldMk cId="2649268088" sldId="260"/>
            <ac:spMk id="2" creationId="{4AD3AE00-0254-B8C2-AF5D-A275334090D1}"/>
          </ac:spMkLst>
        </pc:spChg>
        <pc:spChg chg="mod">
          <ac:chgData name="Bommisetty Akash" userId="1ffdbaac11ace960" providerId="LiveId" clId="{527DBEAB-BBD7-4F08-9478-2858237F6874}" dt="2024-06-29T16:59:26.929" v="1" actId="20577"/>
          <ac:spMkLst>
            <pc:docMk/>
            <pc:sldMk cId="2649268088" sldId="260"/>
            <ac:spMk id="3" creationId="{45122DCF-ACE5-8C37-4530-D268903690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858FB-813D-47A9-83B3-6239C2207D04}" type="datetimeFigureOut">
              <a:rPr lang="en-IN" smtClean="0"/>
              <a:t>29-06-2024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FD597-0F2C-429D-A0C6-5FD6A19753E4}" type="slidenum">
              <a:rPr lang="en-IN" smtClean="0"/>
              <a:t>‹#›</a:t>
            </a:fld>
            <a:endParaRPr lang="en-IN"/>
          </a:p>
        </p:txBody>
      </p:sp>
    </p:spTree>
    <p:extLst>
      <p:ext uri="{BB962C8B-B14F-4D97-AF65-F5344CB8AC3E}">
        <p14:creationId xmlns:p14="http://schemas.microsoft.com/office/powerpoint/2010/main" val="345068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EFD597-0F2C-429D-A0C6-5FD6A19753E4}" type="slidenum">
              <a:rPr lang="en-IN" smtClean="0"/>
              <a:t>4</a:t>
            </a:fld>
            <a:endParaRPr lang="en-IN"/>
          </a:p>
        </p:txBody>
      </p:sp>
    </p:spTree>
    <p:extLst>
      <p:ext uri="{BB962C8B-B14F-4D97-AF65-F5344CB8AC3E}">
        <p14:creationId xmlns:p14="http://schemas.microsoft.com/office/powerpoint/2010/main" val="197575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modeling</a:t>
            </a:r>
            <a:endParaRPr lang="en-US" dirty="0"/>
          </a:p>
        </p:txBody>
      </p:sp>
      <p:sp>
        <p:nvSpPr>
          <p:cNvPr id="3" name="Subtitle 2"/>
          <p:cNvSpPr>
            <a:spLocks noGrp="1"/>
          </p:cNvSpPr>
          <p:nvPr>
            <p:ph type="subTitle" idx="1"/>
          </p:nvPr>
        </p:nvSpPr>
        <p:spPr/>
        <p:txBody>
          <a:bodyPr>
            <a:normAutofit/>
          </a:bodyPr>
          <a:lstStyle/>
          <a:p>
            <a:r>
              <a:rPr lang="en-US" dirty="0"/>
              <a:t>all the data that is now available from the client and ready for the modeling of the 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a:t>This data model diagram shows:</a:t>
            </a:r>
          </a:p>
          <a:p>
            <a:r>
              <a:rPr lang="en-US" sz="2800" dirty="0"/>
              <a:t>●	3 tables:  </a:t>
            </a:r>
          </a:p>
          <a:p>
            <a:r>
              <a:rPr lang="en-US" sz="2800" dirty="0"/>
              <a:t>○	sales = sales data</a:t>
            </a:r>
          </a:p>
          <a:p>
            <a:r>
              <a:rPr lang="en-US" sz="2800" dirty="0"/>
              <a:t>○	</a:t>
            </a:r>
            <a:r>
              <a:rPr lang="en-US" sz="2800" dirty="0" err="1"/>
              <a:t>sensor_storage_temperature</a:t>
            </a:r>
            <a:r>
              <a:rPr lang="en-US" sz="2800" dirty="0"/>
              <a:t> = </a:t>
            </a:r>
            <a:r>
              <a:rPr lang="en-US" sz="2800" dirty="0" err="1"/>
              <a:t>IoT</a:t>
            </a:r>
            <a:r>
              <a:rPr lang="en-US" sz="2800" dirty="0"/>
              <a:t> data from the temperature sensors in the storage facility for the products</a:t>
            </a:r>
          </a:p>
          <a:p>
            <a:r>
              <a:rPr lang="en-US" sz="2800" dirty="0"/>
              <a:t>○	</a:t>
            </a:r>
            <a:r>
              <a:rPr lang="en-US" sz="2800" dirty="0" err="1"/>
              <a:t>sensor_stock_levels</a:t>
            </a:r>
            <a:r>
              <a:rPr lang="en-US" sz="2800" dirty="0"/>
              <a:t> = estimated stock levels of products based on </a:t>
            </a:r>
            <a:r>
              <a:rPr lang="en-US" sz="2800" dirty="0" err="1"/>
              <a:t>IoT</a:t>
            </a:r>
            <a:r>
              <a:rPr lang="en-US" sz="2800" dirty="0"/>
              <a:t> sensors</a:t>
            </a:r>
          </a:p>
          <a:p>
            <a:r>
              <a:rPr lang="en-US" sz="2800" dirty="0"/>
              <a:t>●	Relations between tables</a:t>
            </a:r>
          </a:p>
          <a:p>
            <a:r>
              <a:rPr lang="en-US" sz="2800" dirty="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2608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61182" y="970671"/>
          <a:ext cx="1181686" cy="365760"/>
        </p:xfrm>
        <a:graphic>
          <a:graphicData uri="http://schemas.openxmlformats.org/drawingml/2006/table">
            <a:tbl>
              <a:tblPr>
                <a:tableStyleId>{2D5ABB26-0587-4C30-8999-92F81FD0307C}</a:tableStyleId>
              </a:tblPr>
              <a:tblGrid>
                <a:gridCol w="1181686">
                  <a:extLst>
                    <a:ext uri="{9D8B030D-6E8A-4147-A177-3AD203B41FA5}">
                      <a16:colId xmlns:a16="http://schemas.microsoft.com/office/drawing/2014/main" val="20000"/>
                    </a:ext>
                  </a:extLst>
                </a:gridCol>
              </a:tblGrid>
              <a:tr h="36576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4743796"/>
              </p:ext>
            </p:extLst>
          </p:nvPr>
        </p:nvGraphicFramePr>
        <p:xfrm>
          <a:off x="609600" y="457200"/>
          <a:ext cx="7924800" cy="5648325"/>
        </p:xfrm>
        <a:graphic>
          <a:graphicData uri="http://schemas.openxmlformats.org/drawingml/2006/table">
            <a:tbl>
              <a:tblPr firstRow="1" bandRow="1">
                <a:tableStyleId>{35758FB7-9AC5-4552-8A53-C91805E547FA}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76275">
                <a:tc>
                  <a:txBody>
                    <a:bodyPr/>
                    <a:lstStyle/>
                    <a:p>
                      <a:r>
                        <a:rPr lang="en-US" dirty="0" err="1"/>
                        <a:t>transaction_id</a:t>
                      </a:r>
                      <a:endParaRPr lang="en-US" dirty="0"/>
                    </a:p>
                  </a:txBody>
                  <a:tcPr/>
                </a:tc>
                <a:tc>
                  <a:txBody>
                    <a:bodyPr/>
                    <a:lstStyle/>
                    <a:p>
                      <a:r>
                        <a:rPr lang="en-US" dirty="0" err="1"/>
                        <a:t>product_id</a:t>
                      </a:r>
                      <a:endParaRPr lang="en-US" dirty="0"/>
                    </a:p>
                  </a:txBody>
                  <a:tcPr/>
                </a:tc>
                <a:tc>
                  <a:txBody>
                    <a:bodyPr/>
                    <a:lstStyle/>
                    <a:p>
                      <a:r>
                        <a:rPr lang="en-US" dirty="0"/>
                        <a:t>category</a:t>
                      </a:r>
                    </a:p>
                  </a:txBody>
                  <a:tcPr/>
                </a:tc>
                <a:tc>
                  <a:txBody>
                    <a:bodyPr/>
                    <a:lstStyle/>
                    <a:p>
                      <a:r>
                        <a:rPr lang="en-US" dirty="0" err="1"/>
                        <a:t>customer_type</a:t>
                      </a:r>
                      <a:endParaRPr lang="en-US" dirty="0"/>
                    </a:p>
                  </a:txBody>
                  <a:tcPr/>
                </a:tc>
                <a:tc>
                  <a:txBody>
                    <a:bodyPr/>
                    <a:lstStyle/>
                    <a:p>
                      <a:r>
                        <a:rPr lang="en-US" dirty="0" err="1"/>
                        <a:t>unit_price</a:t>
                      </a:r>
                      <a:endParaRPr lang="en-US" dirty="0"/>
                    </a:p>
                  </a:txBody>
                  <a:tcPr/>
                </a:tc>
                <a:tc>
                  <a:txBody>
                    <a:bodyPr/>
                    <a:lstStyle/>
                    <a:p>
                      <a:r>
                        <a:rPr lang="en-US" dirty="0"/>
                        <a:t>quantity</a:t>
                      </a:r>
                    </a:p>
                  </a:txBody>
                  <a:tcPr/>
                </a:tc>
                <a:tc>
                  <a:txBody>
                    <a:bodyPr/>
                    <a:lstStyle/>
                    <a:p>
                      <a:r>
                        <a:rPr lang="en-US" dirty="0"/>
                        <a:t>total</a:t>
                      </a:r>
                    </a:p>
                  </a:txBody>
                  <a:tcPr/>
                </a:tc>
                <a:tc>
                  <a:txBody>
                    <a:bodyPr/>
                    <a:lstStyle/>
                    <a:p>
                      <a:r>
                        <a:rPr lang="en-US" dirty="0" err="1"/>
                        <a:t>payment_type</a:t>
                      </a:r>
                      <a:endParaRPr lang="en-US" dirty="0"/>
                    </a:p>
                  </a:txBody>
                  <a:tcPr/>
                </a:tc>
                <a:extLst>
                  <a:ext uri="{0D108BD9-81ED-4DB2-BD59-A6C34878D82A}">
                    <a16:rowId xmlns:a16="http://schemas.microsoft.com/office/drawing/2014/main" val="10000"/>
                  </a:ext>
                </a:extLst>
              </a:tr>
              <a:tr h="676275">
                <a:tc>
                  <a:txBody>
                    <a:bodyPr/>
                    <a:lstStyle/>
                    <a:p>
                      <a:r>
                        <a:rPr lang="en-US" dirty="0"/>
                        <a:t>a1c82654</a:t>
                      </a:r>
                    </a:p>
                  </a:txBody>
                  <a:tcPr/>
                </a:tc>
                <a:tc>
                  <a:txBody>
                    <a:bodyPr/>
                    <a:lstStyle/>
                    <a:p>
                      <a:r>
                        <a:rPr lang="en-US" dirty="0"/>
                        <a:t>3bc6c1ea</a:t>
                      </a:r>
                    </a:p>
                  </a:txBody>
                  <a:tcPr/>
                </a:tc>
                <a:tc>
                  <a:txBody>
                    <a:bodyPr/>
                    <a:lstStyle/>
                    <a:p>
                      <a:r>
                        <a:rPr lang="en-US" dirty="0"/>
                        <a:t>fruit</a:t>
                      </a:r>
                    </a:p>
                  </a:txBody>
                  <a:tcPr/>
                </a:tc>
                <a:tc>
                  <a:txBody>
                    <a:bodyPr/>
                    <a:lstStyle/>
                    <a:p>
                      <a:r>
                        <a:rPr lang="en-US" dirty="0"/>
                        <a:t>gold</a:t>
                      </a:r>
                    </a:p>
                  </a:txBody>
                  <a:tcPr/>
                </a:tc>
                <a:tc>
                  <a:txBody>
                    <a:bodyPr/>
                    <a:lstStyle/>
                    <a:p>
                      <a:r>
                        <a:rPr lang="en-US" dirty="0"/>
                        <a:t>0.19</a:t>
                      </a:r>
                    </a:p>
                  </a:txBody>
                  <a:tcPr/>
                </a:tc>
                <a:tc>
                  <a:txBody>
                    <a:bodyPr/>
                    <a:lstStyle/>
                    <a:p>
                      <a:r>
                        <a:rPr lang="en-US" dirty="0"/>
                        <a:t>2</a:t>
                      </a:r>
                    </a:p>
                  </a:txBody>
                  <a:tcPr/>
                </a:tc>
                <a:tc>
                  <a:txBody>
                    <a:bodyPr/>
                    <a:lstStyle/>
                    <a:p>
                      <a:r>
                        <a:rPr lang="en-US" dirty="0"/>
                        <a:t>4</a:t>
                      </a:r>
                    </a:p>
                  </a:txBody>
                  <a:tcPr/>
                </a:tc>
                <a:tc>
                  <a:txBody>
                    <a:bodyPr/>
                    <a:lstStyle/>
                    <a:p>
                      <a:r>
                        <a:rPr lang="en-US" dirty="0"/>
                        <a:t>e-wallet</a:t>
                      </a:r>
                    </a:p>
                  </a:txBody>
                  <a:tcPr/>
                </a:tc>
                <a:extLst>
                  <a:ext uri="{0D108BD9-81ED-4DB2-BD59-A6C34878D82A}">
                    <a16:rowId xmlns:a16="http://schemas.microsoft.com/office/drawing/2014/main" val="10001"/>
                  </a:ext>
                </a:extLst>
              </a:tr>
              <a:tr h="676275">
                <a:tc>
                  <a:txBody>
                    <a:bodyPr/>
                    <a:lstStyle/>
                    <a:p>
                      <a:r>
                        <a:rPr lang="en-US" dirty="0"/>
                        <a:t>157cebd9</a:t>
                      </a:r>
                    </a:p>
                  </a:txBody>
                  <a:tcPr/>
                </a:tc>
                <a:tc>
                  <a:txBody>
                    <a:bodyPr/>
                    <a:lstStyle/>
                    <a:p>
                      <a:r>
                        <a:rPr lang="en-US" dirty="0"/>
                        <a:t>157cebd9</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0.76</a:t>
                      </a:r>
                    </a:p>
                  </a:txBody>
                  <a:tcPr/>
                </a:tc>
                <a:tc>
                  <a:txBody>
                    <a:bodyPr/>
                    <a:lstStyle/>
                    <a:p>
                      <a:r>
                        <a:rPr lang="en-US" dirty="0"/>
                        <a:t>e-wallet</a:t>
                      </a:r>
                    </a:p>
                  </a:txBody>
                  <a:tcPr/>
                </a:tc>
                <a:extLst>
                  <a:ext uri="{0D108BD9-81ED-4DB2-BD59-A6C34878D82A}">
                    <a16:rowId xmlns:a16="http://schemas.microsoft.com/office/drawing/2014/main" val="10002"/>
                  </a:ext>
                </a:extLst>
              </a:tr>
              <a:tr h="676275">
                <a:tc>
                  <a:txBody>
                    <a:bodyPr/>
                    <a:lstStyle/>
                    <a:p>
                      <a:r>
                        <a:rPr lang="en-US" dirty="0"/>
                        <a:t>a016533b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527cebd5</a:t>
                      </a:r>
                    </a:p>
                    <a:p>
                      <a:endParaRPr lang="en-US" dirty="0"/>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5</a:t>
                      </a:r>
                    </a:p>
                  </a:txBody>
                  <a:tcPr/>
                </a:tc>
                <a:tc>
                  <a:txBody>
                    <a:bodyPr/>
                    <a:lstStyle/>
                    <a:p>
                      <a:r>
                        <a:rPr lang="en-US" dirty="0"/>
                        <a:t>e-wallet</a:t>
                      </a:r>
                    </a:p>
                  </a:txBody>
                  <a:tcPr/>
                </a:tc>
                <a:extLst>
                  <a:ext uri="{0D108BD9-81ED-4DB2-BD59-A6C34878D82A}">
                    <a16:rowId xmlns:a16="http://schemas.microsoft.com/office/drawing/2014/main" val="10003"/>
                  </a:ext>
                </a:extLst>
              </a:tr>
              <a:tr h="676275">
                <a:tc>
                  <a:txBody>
                    <a:bodyPr/>
                    <a:lstStyle/>
                    <a:p>
                      <a:r>
                        <a:rPr lang="en-US" dirty="0"/>
                        <a:t>103e9577</a:t>
                      </a:r>
                    </a:p>
                  </a:txBody>
                  <a:tcPr/>
                </a:tc>
                <a:tc>
                  <a:txBody>
                    <a:bodyPr/>
                    <a:lstStyle/>
                    <a:p>
                      <a:r>
                        <a:rPr lang="en-US" dirty="0"/>
                        <a:t>a016533b</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3</a:t>
                      </a:r>
                    </a:p>
                  </a:txBody>
                  <a:tcPr/>
                </a:tc>
                <a:tc>
                  <a:txBody>
                    <a:bodyPr/>
                    <a:lstStyle/>
                    <a:p>
                      <a:r>
                        <a:rPr lang="en-US" dirty="0"/>
                        <a:t>5.78</a:t>
                      </a:r>
                    </a:p>
                  </a:txBody>
                  <a:tcPr/>
                </a:tc>
                <a:tc>
                  <a:txBody>
                    <a:bodyPr/>
                    <a:lstStyle/>
                    <a:p>
                      <a:r>
                        <a:rPr lang="en-US" dirty="0"/>
                        <a:t>e-wallet</a:t>
                      </a:r>
                    </a:p>
                  </a:txBody>
                  <a:tcPr/>
                </a:tc>
                <a:extLst>
                  <a:ext uri="{0D108BD9-81ED-4DB2-BD59-A6C34878D82A}">
                    <a16:rowId xmlns:a16="http://schemas.microsoft.com/office/drawing/2014/main" val="10004"/>
                  </a:ext>
                </a:extLst>
              </a:tr>
              <a:tr h="676275">
                <a:tc>
                  <a:txBody>
                    <a:bodyPr/>
                    <a:lstStyle/>
                    <a:p>
                      <a:r>
                        <a:rPr lang="en-US" dirty="0"/>
                        <a:t>c6ad90d1</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1</a:t>
                      </a:r>
                    </a:p>
                  </a:txBody>
                  <a:tcPr/>
                </a:tc>
                <a:tc>
                  <a:txBody>
                    <a:bodyPr/>
                    <a:lstStyle/>
                    <a:p>
                      <a:r>
                        <a:rPr lang="en-US" dirty="0"/>
                        <a:t>0.38</a:t>
                      </a:r>
                    </a:p>
                  </a:txBody>
                  <a:tcPr/>
                </a:tc>
                <a:tc>
                  <a:txBody>
                    <a:bodyPr/>
                    <a:lstStyle/>
                    <a:p>
                      <a:r>
                        <a:rPr lang="en-US" dirty="0"/>
                        <a:t>cash</a:t>
                      </a:r>
                    </a:p>
                  </a:txBody>
                  <a:tcPr/>
                </a:tc>
                <a:extLst>
                  <a:ext uri="{0D108BD9-81ED-4DB2-BD59-A6C34878D82A}">
                    <a16:rowId xmlns:a16="http://schemas.microsoft.com/office/drawing/2014/main" val="10005"/>
                  </a:ext>
                </a:extLst>
              </a:tr>
              <a:tr h="676275">
                <a:tc>
                  <a:txBody>
                    <a:bodyPr/>
                    <a:lstStyle/>
                    <a:p>
                      <a:r>
                        <a:rPr lang="en-US" dirty="0"/>
                        <a:t>1e17a472</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7.98</a:t>
                      </a:r>
                    </a:p>
                  </a:txBody>
                  <a:tcPr/>
                </a:tc>
                <a:tc>
                  <a:txBody>
                    <a:bodyPr/>
                    <a:lstStyle/>
                    <a:p>
                      <a:r>
                        <a:rPr lang="en-US" dirty="0"/>
                        <a:t>e-wallet</a:t>
                      </a:r>
                    </a:p>
                  </a:txBody>
                  <a:tcPr/>
                </a:tc>
                <a:extLst>
                  <a:ext uri="{0D108BD9-81ED-4DB2-BD59-A6C34878D82A}">
                    <a16:rowId xmlns:a16="http://schemas.microsoft.com/office/drawing/2014/main" val="10006"/>
                  </a:ext>
                </a:extLst>
              </a:tr>
              <a:tr h="676275">
                <a:tc>
                  <a:txBody>
                    <a:bodyPr/>
                    <a:lstStyle/>
                    <a:p>
                      <a:r>
                        <a:rPr lang="en-US" dirty="0"/>
                        <a:t>0fdb1ce3</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7.42</a:t>
                      </a:r>
                    </a:p>
                  </a:txBody>
                  <a:tcPr/>
                </a:tc>
                <a:tc>
                  <a:txBody>
                    <a:bodyPr/>
                    <a:lstStyle/>
                    <a:p>
                      <a:r>
                        <a:rPr lang="en-US" dirty="0"/>
                        <a:t>e-wallet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7837-4178-52D2-014C-3B01243A1BB5}"/>
              </a:ext>
            </a:extLst>
          </p:cNvPr>
          <p:cNvSpPr>
            <a:spLocks noGrp="1"/>
          </p:cNvSpPr>
          <p:nvPr>
            <p:ph type="title"/>
          </p:nvPr>
        </p:nvSpPr>
        <p:spPr/>
        <p:txBody>
          <a:bodyPr/>
          <a:lstStyle/>
          <a:p>
            <a:r>
              <a:rPr lang="en-IN" dirty="0"/>
              <a:t>My Work</a:t>
            </a:r>
          </a:p>
        </p:txBody>
      </p:sp>
      <p:sp>
        <p:nvSpPr>
          <p:cNvPr id="3" name="Content Placeholder 2">
            <a:extLst>
              <a:ext uri="{FF2B5EF4-FFF2-40B4-BE49-F238E27FC236}">
                <a16:creationId xmlns:a16="http://schemas.microsoft.com/office/drawing/2014/main" id="{01162C0F-94ED-7159-67AA-D8B97444DC5A}"/>
              </a:ext>
            </a:extLst>
          </p:cNvPr>
          <p:cNvSpPr>
            <a:spLocks noGrp="1"/>
          </p:cNvSpPr>
          <p:nvPr>
            <p:ph idx="1"/>
          </p:nvPr>
        </p:nvSpPr>
        <p:spPr/>
        <p:txBody>
          <a:bodyPr>
            <a:normAutofit/>
          </a:bodyPr>
          <a:lstStyle/>
          <a:p>
            <a:r>
              <a:rPr lang="en-IN" sz="2400" dirty="0"/>
              <a:t>https://github.com/akashbommisetty/Cognizant_Artificial-Intelligence_Internship/blob/main/Cognizant_Task_3.ipynb</a:t>
            </a:r>
          </a:p>
        </p:txBody>
      </p:sp>
    </p:spTree>
    <p:extLst>
      <p:ext uri="{BB962C8B-B14F-4D97-AF65-F5344CB8AC3E}">
        <p14:creationId xmlns:p14="http://schemas.microsoft.com/office/powerpoint/2010/main" val="210421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217</Words>
  <Application>Microsoft Office PowerPoint</Application>
  <PresentationFormat>On-screen Show (4:3)</PresentationFormat>
  <Paragraphs>73</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Data modeling</vt:lpstr>
      <vt:lpstr>PowerPoint Presentation</vt:lpstr>
      <vt:lpstr>PowerPoint Presentation</vt:lpstr>
      <vt:lpstr>PowerPoint Presentation</vt:lpstr>
      <vt:lpstr>My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Bommisetty Akash</cp:lastModifiedBy>
  <cp:revision>7</cp:revision>
  <dcterms:created xsi:type="dcterms:W3CDTF">2006-08-16T00:00:00Z</dcterms:created>
  <dcterms:modified xsi:type="dcterms:W3CDTF">2024-06-29T17:01:25Z</dcterms:modified>
</cp:coreProperties>
</file>