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4B10D-24EC-4F35-8931-0598CF615F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3685D-52D7-4166-9202-499667A91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3685D-52D7-4166-9202-499667A91C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0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5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4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1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7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2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0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1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5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2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76047-78AB-4216-9D6C-E736082E5C4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BB9B-4051-45BF-AD22-3CE5F501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9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275" y="436728"/>
            <a:ext cx="4633806" cy="2961565"/>
          </a:xfrm>
        </p:spPr>
        <p:txBody>
          <a:bodyPr numCol="1"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ANALYTICAL CRM DEVELOPMENT FOR- BANK CHURN ANALYSIS</a:t>
            </a:r>
            <a:endParaRPr lang="en-IN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8" name="Picture 4" descr="Home [www.wkodc.com]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r="1827"/>
          <a:stretch>
            <a:fillRect/>
          </a:stretch>
        </p:blipFill>
        <p:spPr bwMode="auto">
          <a:xfrm>
            <a:off x="5254625" y="150813"/>
            <a:ext cx="6059488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09118" y="5063319"/>
            <a:ext cx="308439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-BY Akash Borade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777922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Understanding Bank Churn</a:t>
            </a:r>
            <a:endParaRPr lang="en-IN" b="1" dirty="0"/>
          </a:p>
        </p:txBody>
      </p:sp>
      <p:pic>
        <p:nvPicPr>
          <p:cNvPr id="2054" name="Picture 6" descr="A Basic Guide to the Different Types of Bank Accou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0" y="1330133"/>
            <a:ext cx="3873235" cy="284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llage with businessman, word BANKING and financial pictograms on dark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5" y="1330133"/>
            <a:ext cx="5542671" cy="284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0752" y="4712677"/>
            <a:ext cx="40932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Bank Churn?</a:t>
            </a:r>
          </a:p>
          <a:p>
            <a:r>
              <a:rPr lang="en-US" sz="1400" dirty="0" smtClean="0"/>
              <a:t>Bank Churn refers to the phenomenon of customers leaving a bank. It is an Important metric for banks to track as it directly Impacts their customer base and revenue.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72332" y="4712677"/>
            <a:ext cx="53457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Analyze Bank Churn?</a:t>
            </a:r>
          </a:p>
          <a:p>
            <a:r>
              <a:rPr lang="en-US" sz="1400" dirty="0" smtClean="0"/>
              <a:t>Analyzing bank churn helps banks understand the reasons behind customer attrition and identify areas for improvement. It allows banks to develop strategies to retain existing customers and attract new ones.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561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641445"/>
            <a:ext cx="10454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Factors Contributing to Bank Churn</a:t>
            </a:r>
          </a:p>
          <a:p>
            <a:r>
              <a:rPr lang="en-US" sz="1400" dirty="0" smtClean="0"/>
              <a:t>When analyzing the reasons behind bank churn, several factors comes into play. Understanding these factors can help</a:t>
            </a:r>
          </a:p>
          <a:p>
            <a:r>
              <a:rPr lang="en-US" sz="1400" dirty="0" smtClean="0"/>
              <a:t>Banks Identify areas for improvements and implement strategies to retain customers.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68737" y="1798492"/>
            <a:ext cx="48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Factors Contributing to Bank Churn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26861"/>
              </p:ext>
            </p:extLst>
          </p:nvPr>
        </p:nvGraphicFramePr>
        <p:xfrm>
          <a:off x="668737" y="2493875"/>
          <a:ext cx="11136576" cy="32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1661"/>
                <a:gridCol w="6934915"/>
              </a:tblGrid>
              <a:tr h="788859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Satisfaction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levels of customer</a:t>
                      </a:r>
                      <a:r>
                        <a:rPr lang="en-US" sz="1600" baseline="0" dirty="0" smtClean="0"/>
                        <a:t> satisfaction can lead to churn.</a:t>
                      </a:r>
                    </a:p>
                    <a:p>
                      <a:r>
                        <a:rPr lang="en-US" sz="1600" baseline="0" dirty="0" smtClean="0"/>
                        <a:t>Dissatisfaction with customer Service, long wait times, and</a:t>
                      </a:r>
                    </a:p>
                    <a:p>
                      <a:r>
                        <a:rPr lang="en-US" sz="1600" baseline="0" dirty="0" smtClean="0"/>
                        <a:t>Unresolved issues are common reasons why customers churn banks.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Fees and Charges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fees</a:t>
                      </a:r>
                      <a:r>
                        <a:rPr lang="en-US" sz="1600" baseline="0" dirty="0" smtClean="0"/>
                        <a:t> and charges can be a significant deterrent for customers. If a banks fees are higher compared to or if customers feel they are being charged unfairly, they may choose to switch banks.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Intense competition in the banking industry can lead to churn, If</a:t>
                      </a:r>
                      <a:r>
                        <a:rPr lang="en-US" sz="1600" baseline="0" dirty="0" smtClean="0"/>
                        <a:t> a competitor offers better rates, incentives, or a more user-friendly experience, customers may be tempted to switch banks.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505699"/>
            <a:ext cx="9826388" cy="52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253714"/>
            <a:ext cx="11250505" cy="62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641445"/>
            <a:ext cx="1045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Retention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737" y="1798492"/>
            <a:ext cx="569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Retention Strategies to Reduce Bank Churn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811"/>
              </p:ext>
            </p:extLst>
          </p:nvPr>
        </p:nvGraphicFramePr>
        <p:xfrm>
          <a:off x="668737" y="2493875"/>
          <a:ext cx="11136576" cy="318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1661"/>
                <a:gridCol w="6934915"/>
              </a:tblGrid>
              <a:tr h="788859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Personalized</a:t>
                      </a:r>
                      <a:r>
                        <a:rPr lang="en-US" baseline="0" dirty="0" smtClean="0"/>
                        <a:t> Offers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Provide tailored offers and incentives based on customer preferences and behavior to encourage retention.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r>
                        <a:rPr lang="en-US" baseline="0" dirty="0" smtClean="0"/>
                        <a:t> Loyalty Programs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</a:t>
                      </a:r>
                      <a:r>
                        <a:rPr lang="en-US" sz="1600" baseline="0" dirty="0" smtClean="0"/>
                        <a:t> loyalty programs that reward customers for their continued business and encourage them to stay with the bank.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597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</a:t>
                      </a:r>
                      <a:r>
                        <a:rPr lang="en-US" baseline="0" dirty="0" smtClean="0"/>
                        <a:t> Customer Service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Enhance</a:t>
                      </a:r>
                      <a:r>
                        <a:rPr lang="en-US" sz="1600" baseline="0" dirty="0" smtClean="0"/>
                        <a:t> the customer service experience service experiences by providing and personalized assistance, resolving issues efficiently, and addressing customer feedback.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206" y="859810"/>
            <a:ext cx="96080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Takeaways</a:t>
            </a:r>
          </a:p>
          <a:p>
            <a:endParaRPr lang="en-US" sz="2800" b="1" dirty="0" smtClean="0"/>
          </a:p>
          <a:p>
            <a:r>
              <a:rPr lang="en-US" b="1" dirty="0" smtClean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Customer satisfaction is a critical factor in bank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Dissatisfied customers are more likely to switch banks.</a:t>
            </a:r>
          </a:p>
          <a:p>
            <a:endParaRPr lang="en-US" sz="1400" dirty="0"/>
          </a:p>
          <a:p>
            <a:r>
              <a:rPr lang="en-US" b="1" dirty="0" smtClean="0"/>
              <a:t>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Predictive Models can help identify customers at risk of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By analyzing customers data, predictive models can identify patterns and indicators of churn</a:t>
            </a:r>
            <a:r>
              <a:rPr lang="en-US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b="1" dirty="0" smtClean="0"/>
              <a:t>Retention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Effective retention strategies can help reduce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Providing personalized offers and incentives can incentivize customers to stay with the bank.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5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2072" y="2279176"/>
            <a:ext cx="88573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THANK YOU!</a:t>
            </a:r>
            <a:endParaRPr lang="en-IN" sz="115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390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Black</vt:lpstr>
      <vt:lpstr>Wingdings 3</vt:lpstr>
      <vt:lpstr>Ion</vt:lpstr>
      <vt:lpstr>ANALYTICAL CRM DEVELOPMENT FOR- BANK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ANALYSIS</dc:title>
  <dc:creator>Microsoft account</dc:creator>
  <cp:lastModifiedBy>Microsoft account</cp:lastModifiedBy>
  <cp:revision>15</cp:revision>
  <dcterms:created xsi:type="dcterms:W3CDTF">2024-02-02T15:13:57Z</dcterms:created>
  <dcterms:modified xsi:type="dcterms:W3CDTF">2024-02-02T16:38:51Z</dcterms:modified>
</cp:coreProperties>
</file>