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2F2-C3E6-4BD7-B635-60F8E0A3BEBD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3F-AEDA-4B9E-BCAE-C3066A682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2F2-C3E6-4BD7-B635-60F8E0A3BEBD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3F-AEDA-4B9E-BCAE-C3066A682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2F2-C3E6-4BD7-B635-60F8E0A3BEBD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3F-AEDA-4B9E-BCAE-C3066A682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2F2-C3E6-4BD7-B635-60F8E0A3BEBD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3F-AEDA-4B9E-BCAE-C3066A682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2F2-C3E6-4BD7-B635-60F8E0A3BEBD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3F-AEDA-4B9E-BCAE-C3066A682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2F2-C3E6-4BD7-B635-60F8E0A3BEBD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3F-AEDA-4B9E-BCAE-C3066A682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2F2-C3E6-4BD7-B635-60F8E0A3BEBD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3F-AEDA-4B9E-BCAE-C3066A682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2F2-C3E6-4BD7-B635-60F8E0A3BEBD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3F-AEDA-4B9E-BCAE-C3066A682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2F2-C3E6-4BD7-B635-60F8E0A3BEBD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3F-AEDA-4B9E-BCAE-C3066A682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2F2-C3E6-4BD7-B635-60F8E0A3BEBD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3F-AEDA-4B9E-BCAE-C3066A682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2F2-C3E6-4BD7-B635-60F8E0A3BEBD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3F-AEDA-4B9E-BCAE-C3066A682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A72F2-C3E6-4BD7-B635-60F8E0A3BEBD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1023F-AEDA-4B9E-BCAE-C3066A682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52600" y="63627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6362700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Station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" y="1066800"/>
            <a:ext cx="1676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Telemetry Monitor</a:t>
            </a:r>
            <a:endParaRPr lang="en-US" dirty="0"/>
          </a:p>
        </p:txBody>
      </p:sp>
      <p:cxnSp>
        <p:nvCxnSpPr>
          <p:cNvPr id="12" name="Elbow Connector 11"/>
          <p:cNvCxnSpPr>
            <a:stCxn id="10" idx="2"/>
            <a:endCxn id="14" idx="0"/>
          </p:cNvCxnSpPr>
          <p:nvPr/>
        </p:nvCxnSpPr>
        <p:spPr>
          <a:xfrm rot="16200000" flipH="1">
            <a:off x="533400" y="2590800"/>
            <a:ext cx="2057400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24000" y="41148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Status Row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524000" y="4648200"/>
            <a:ext cx="106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History</a:t>
            </a:r>
          </a:p>
          <a:p>
            <a:pPr algn="ctr"/>
            <a:r>
              <a:rPr lang="en-US" sz="1100" dirty="0" smtClean="0"/>
              <a:t>Table</a:t>
            </a:r>
            <a:endParaRPr lang="en-US" sz="1100" dirty="0"/>
          </a:p>
        </p:txBody>
      </p:sp>
      <p:sp>
        <p:nvSpPr>
          <p:cNvPr id="18" name="Oval 17"/>
          <p:cNvSpPr/>
          <p:nvPr/>
        </p:nvSpPr>
        <p:spPr>
          <a:xfrm>
            <a:off x="2895600" y="1981200"/>
            <a:ext cx="990600" cy="908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Comm</a:t>
            </a:r>
            <a:endParaRPr lang="en-US" sz="1000" dirty="0" smtClean="0"/>
          </a:p>
          <a:p>
            <a:pPr algn="ctr"/>
            <a:r>
              <a:rPr lang="en-US" sz="1000" dirty="0" smtClean="0"/>
              <a:t>Interface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16200000" flipH="1">
            <a:off x="1562100" y="3276600"/>
            <a:ext cx="6019800" cy="762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4" idx="3"/>
            <a:endCxn id="18" idx="4"/>
          </p:cNvCxnSpPr>
          <p:nvPr/>
        </p:nvCxnSpPr>
        <p:spPr>
          <a:xfrm flipV="1">
            <a:off x="2590800" y="2889250"/>
            <a:ext cx="800100" cy="13398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5" idx="3"/>
            <a:endCxn id="18" idx="4"/>
          </p:cNvCxnSpPr>
          <p:nvPr/>
        </p:nvCxnSpPr>
        <p:spPr>
          <a:xfrm flipV="1">
            <a:off x="2590800" y="2889250"/>
            <a:ext cx="800100" cy="21780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257800" y="1981200"/>
            <a:ext cx="990600" cy="908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Comm</a:t>
            </a:r>
            <a:endParaRPr lang="en-US" sz="1000" dirty="0" smtClean="0"/>
          </a:p>
          <a:p>
            <a:pPr algn="ctr"/>
            <a:r>
              <a:rPr lang="en-US" sz="1000" dirty="0" smtClean="0"/>
              <a:t>Interface</a:t>
            </a:r>
          </a:p>
        </p:txBody>
      </p:sp>
      <p:cxnSp>
        <p:nvCxnSpPr>
          <p:cNvPr id="34" name="Straight Arrow Connector 33"/>
          <p:cNvCxnSpPr>
            <a:stCxn id="18" idx="6"/>
            <a:endCxn id="32" idx="2"/>
          </p:cNvCxnSpPr>
          <p:nvPr/>
        </p:nvCxnSpPr>
        <p:spPr>
          <a:xfrm>
            <a:off x="3886200" y="2435225"/>
            <a:ext cx="1371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32" idx="4"/>
            <a:endCxn id="42" idx="1"/>
          </p:cNvCxnSpPr>
          <p:nvPr/>
        </p:nvCxnSpPr>
        <p:spPr>
          <a:xfrm rot="16200000" flipH="1">
            <a:off x="5026025" y="3616325"/>
            <a:ext cx="2254250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553200" y="38862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Status Row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6553200" y="4724400"/>
            <a:ext cx="106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History</a:t>
            </a:r>
          </a:p>
          <a:p>
            <a:pPr algn="ctr"/>
            <a:r>
              <a:rPr lang="en-US" sz="1100" dirty="0" smtClean="0"/>
              <a:t>Table</a:t>
            </a:r>
            <a:endParaRPr lang="en-US" sz="1100" dirty="0"/>
          </a:p>
        </p:txBody>
      </p:sp>
      <p:cxnSp>
        <p:nvCxnSpPr>
          <p:cNvPr id="45" name="Shape 44"/>
          <p:cNvCxnSpPr>
            <a:stCxn id="32" idx="4"/>
            <a:endCxn id="41" idx="1"/>
          </p:cNvCxnSpPr>
          <p:nvPr/>
        </p:nvCxnSpPr>
        <p:spPr>
          <a:xfrm rot="16200000" flipH="1">
            <a:off x="5597525" y="3044825"/>
            <a:ext cx="1111250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010400" y="1752600"/>
            <a:ext cx="1600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Management Console</a:t>
            </a:r>
            <a:endParaRPr lang="en-US" dirty="0"/>
          </a:p>
        </p:txBody>
      </p:sp>
      <p:cxnSp>
        <p:nvCxnSpPr>
          <p:cNvPr id="48" name="Shape 47"/>
          <p:cNvCxnSpPr>
            <a:stCxn id="41" idx="0"/>
            <a:endCxn id="46" idx="2"/>
          </p:cNvCxnSpPr>
          <p:nvPr/>
        </p:nvCxnSpPr>
        <p:spPr>
          <a:xfrm rot="5400000" flipH="1" flipV="1">
            <a:off x="6838950" y="2914650"/>
            <a:ext cx="1219200" cy="723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32" idx="6"/>
            <a:endCxn id="46" idx="1"/>
          </p:cNvCxnSpPr>
          <p:nvPr/>
        </p:nvCxnSpPr>
        <p:spPr>
          <a:xfrm flipV="1">
            <a:off x="6248400" y="2209800"/>
            <a:ext cx="762000" cy="2254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2" idx="3"/>
            <a:endCxn id="46" idx="2"/>
          </p:cNvCxnSpPr>
          <p:nvPr/>
        </p:nvCxnSpPr>
        <p:spPr>
          <a:xfrm flipV="1">
            <a:off x="7620000" y="2667000"/>
            <a:ext cx="190500" cy="247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324600" y="3810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Applications</a:t>
            </a:r>
            <a:endParaRPr lang="en-US" dirty="0"/>
          </a:p>
        </p:txBody>
      </p:sp>
      <p:cxnSp>
        <p:nvCxnSpPr>
          <p:cNvPr id="65" name="Shape 64"/>
          <p:cNvCxnSpPr>
            <a:stCxn id="32" idx="0"/>
            <a:endCxn id="63" idx="1"/>
          </p:cNvCxnSpPr>
          <p:nvPr/>
        </p:nvCxnSpPr>
        <p:spPr>
          <a:xfrm rot="5400000" flipH="1" flipV="1">
            <a:off x="5429250" y="1085850"/>
            <a:ext cx="1219200" cy="571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867400" y="1219200"/>
            <a:ext cx="827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Applications</a:t>
            </a:r>
          </a:p>
          <a:p>
            <a:r>
              <a:rPr lang="en-US" sz="1000" dirty="0" smtClean="0"/>
              <a:t>subscribe to</a:t>
            </a:r>
          </a:p>
          <a:p>
            <a:r>
              <a:rPr lang="en-US" sz="1000" dirty="0" smtClean="0"/>
              <a:t>be notified</a:t>
            </a:r>
          </a:p>
          <a:p>
            <a:r>
              <a:rPr lang="en-US" sz="1000" dirty="0" smtClean="0"/>
              <a:t>of changes</a:t>
            </a:r>
            <a:endParaRPr lang="en-US" sz="1000" dirty="0"/>
          </a:p>
        </p:txBody>
      </p:sp>
      <p:cxnSp>
        <p:nvCxnSpPr>
          <p:cNvPr id="69" name="Shape 68"/>
          <p:cNvCxnSpPr>
            <a:stCxn id="10" idx="3"/>
            <a:endCxn id="18" idx="0"/>
          </p:cNvCxnSpPr>
          <p:nvPr/>
        </p:nvCxnSpPr>
        <p:spPr>
          <a:xfrm>
            <a:off x="1905000" y="1562100"/>
            <a:ext cx="1485900" cy="419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133600" y="1066800"/>
            <a:ext cx="193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Either told by monitor</a:t>
            </a:r>
          </a:p>
          <a:p>
            <a:r>
              <a:rPr lang="en-US" sz="1000" dirty="0" smtClean="0"/>
              <a:t>of from DB that data has changed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3581400" y="2971800"/>
            <a:ext cx="2058577" cy="17543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 smtClean="0"/>
              <a:t>The two interfaces maintain an</a:t>
            </a:r>
          </a:p>
          <a:p>
            <a:r>
              <a:rPr lang="en-US" sz="900" dirty="0" smtClean="0"/>
              <a:t>on-going connection and the car</a:t>
            </a:r>
          </a:p>
          <a:p>
            <a:r>
              <a:rPr lang="en-US" sz="900" dirty="0" smtClean="0"/>
              <a:t>passes the contents of the status row</a:t>
            </a:r>
          </a:p>
          <a:p>
            <a:r>
              <a:rPr lang="en-US" sz="900" dirty="0" smtClean="0"/>
              <a:t>as it changes.</a:t>
            </a:r>
          </a:p>
          <a:p>
            <a:endParaRPr lang="en-US" sz="900" dirty="0"/>
          </a:p>
          <a:p>
            <a:r>
              <a:rPr lang="en-US" sz="900" dirty="0" smtClean="0"/>
              <a:t>Base station side ACKs each message</a:t>
            </a:r>
          </a:p>
          <a:p>
            <a:r>
              <a:rPr lang="en-US" sz="900" dirty="0" smtClean="0"/>
              <a:t>and car interface updates history row</a:t>
            </a:r>
          </a:p>
          <a:p>
            <a:r>
              <a:rPr lang="en-US" sz="900" dirty="0" smtClean="0"/>
              <a:t>to indicate data has been sent</a:t>
            </a:r>
          </a:p>
          <a:p>
            <a:endParaRPr lang="en-US" sz="900" dirty="0"/>
          </a:p>
          <a:p>
            <a:r>
              <a:rPr lang="en-US" sz="900" dirty="0" smtClean="0"/>
              <a:t>On a re-connect, any un-transmitted</a:t>
            </a:r>
          </a:p>
          <a:p>
            <a:r>
              <a:rPr lang="en-US" sz="900" dirty="0" smtClean="0"/>
              <a:t>rows are sent to the base station before</a:t>
            </a:r>
          </a:p>
          <a:p>
            <a:r>
              <a:rPr lang="en-US" sz="900" dirty="0" smtClean="0"/>
              <a:t>status rows are sent.</a:t>
            </a:r>
            <a:endParaRPr lang="en-US" sz="900" dirty="0"/>
          </a:p>
        </p:txBody>
      </p:sp>
      <p:cxnSp>
        <p:nvCxnSpPr>
          <p:cNvPr id="79" name="Elbow Connector 78"/>
          <p:cNvCxnSpPr>
            <a:stCxn id="42" idx="2"/>
            <a:endCxn id="63" idx="3"/>
          </p:cNvCxnSpPr>
          <p:nvPr/>
        </p:nvCxnSpPr>
        <p:spPr>
          <a:xfrm rot="5400000" flipH="1" flipV="1">
            <a:off x="5067300" y="2781300"/>
            <a:ext cx="4800600" cy="762000"/>
          </a:xfrm>
          <a:prstGeom prst="bentConnector4">
            <a:avLst>
              <a:gd name="adj1" fmla="val -4762"/>
              <a:gd name="adj2" fmla="val 228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Car side should be considered the server.</a:t>
            </a:r>
          </a:p>
          <a:p>
            <a:pPr lvl="1"/>
            <a:r>
              <a:rPr lang="en-US" dirty="0" smtClean="0"/>
              <a:t>On startup, start listening on a port.</a:t>
            </a:r>
          </a:p>
          <a:p>
            <a:pPr lvl="1"/>
            <a:r>
              <a:rPr lang="en-US" dirty="0" smtClean="0"/>
              <a:t>Port should be &gt;1023 so it does not conflict with well-know ports</a:t>
            </a:r>
          </a:p>
          <a:p>
            <a:r>
              <a:rPr lang="en-US" dirty="0" smtClean="0"/>
              <a:t>Connection protocol should follow something similar to the SMTP protocol to allow easy debugging using tools like telnet</a:t>
            </a:r>
          </a:p>
          <a:p>
            <a:r>
              <a:rPr lang="en-US" dirty="0" smtClean="0"/>
              <a:t>Connection setup should include an authentication stage and a version check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ASCII clear-text</a:t>
            </a:r>
          </a:p>
          <a:p>
            <a:r>
              <a:rPr lang="en-US" dirty="0" smtClean="0"/>
              <a:t>Numbers also as ASCII values</a:t>
            </a:r>
          </a:p>
          <a:p>
            <a:r>
              <a:rPr lang="en-US" dirty="0" smtClean="0"/>
              <a:t>Each message requires an answer from the other side</a:t>
            </a:r>
          </a:p>
          <a:p>
            <a:r>
              <a:rPr lang="en-US" dirty="0" smtClean="0"/>
              <a:t>Connection start</a:t>
            </a:r>
          </a:p>
          <a:p>
            <a:pPr lvl="1"/>
            <a:r>
              <a:rPr lang="en-US" dirty="0" smtClean="0"/>
              <a:t>Base Station: HELLO</a:t>
            </a:r>
          </a:p>
          <a:p>
            <a:pPr lvl="1"/>
            <a:r>
              <a:rPr lang="en-US" dirty="0" smtClean="0"/>
              <a:t>Car: NUSOLAR </a:t>
            </a:r>
            <a:r>
              <a:rPr lang="en-US" dirty="0" err="1" smtClean="0"/>
              <a:t>SCx</a:t>
            </a:r>
            <a:endParaRPr lang="en-US" dirty="0" smtClean="0"/>
          </a:p>
          <a:p>
            <a:pPr lvl="1"/>
            <a:r>
              <a:rPr lang="en-US" dirty="0" smtClean="0"/>
              <a:t>Base Station: USER: &lt;some well known name&gt;</a:t>
            </a:r>
          </a:p>
          <a:p>
            <a:pPr lvl="1"/>
            <a:r>
              <a:rPr lang="en-US" dirty="0" smtClean="0"/>
              <a:t>Car: OK or UNAUTHORZED</a:t>
            </a:r>
          </a:p>
          <a:p>
            <a:pPr lvl="1"/>
            <a:r>
              <a:rPr lang="en-US" dirty="0" smtClean="0"/>
              <a:t>Base Station: VERSION 1.0</a:t>
            </a:r>
          </a:p>
          <a:p>
            <a:pPr lvl="1"/>
            <a:r>
              <a:rPr lang="en-US" dirty="0" smtClean="0"/>
              <a:t>Car: OK or INVALID VERSION</a:t>
            </a:r>
          </a:p>
          <a:p>
            <a:r>
              <a:rPr lang="en-US" dirty="0" smtClean="0"/>
              <a:t>This is done to ensure software at the same revision level and that a rouge connection is not accepted since the network will be wide-area and generally open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verbs supported by Car</a:t>
            </a:r>
          </a:p>
          <a:p>
            <a:pPr lvl="1"/>
            <a:r>
              <a:rPr lang="en-US" dirty="0" smtClean="0"/>
              <a:t>PAUSE</a:t>
            </a:r>
          </a:p>
          <a:p>
            <a:pPr lvl="2"/>
            <a:r>
              <a:rPr lang="en-US" dirty="0" smtClean="0"/>
              <a:t>Stop notifying base station of data changes.  Car should continue to buffer the data</a:t>
            </a:r>
          </a:p>
          <a:p>
            <a:pPr lvl="2"/>
            <a:r>
              <a:rPr lang="en-US" dirty="0" smtClean="0"/>
              <a:t>Car response OK or some error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RESUME</a:t>
            </a:r>
          </a:p>
          <a:p>
            <a:pPr lvl="2"/>
            <a:r>
              <a:rPr lang="en-US" dirty="0" smtClean="0"/>
              <a:t>Resume sending data changes</a:t>
            </a:r>
          </a:p>
          <a:p>
            <a:pPr lvl="2"/>
            <a:r>
              <a:rPr lang="en-US" dirty="0" smtClean="0"/>
              <a:t>Car response OK or </a:t>
            </a:r>
            <a:r>
              <a:rPr lang="en-US" smtClean="0"/>
              <a:t>some error code</a:t>
            </a:r>
            <a:endParaRPr lang="en-US" dirty="0" smtClean="0"/>
          </a:p>
          <a:p>
            <a:pPr lvl="1"/>
            <a:r>
              <a:rPr lang="en-US" dirty="0" smtClean="0"/>
              <a:t>PURGE</a:t>
            </a:r>
          </a:p>
          <a:p>
            <a:pPr lvl="2"/>
            <a:r>
              <a:rPr lang="en-US" dirty="0" smtClean="0"/>
              <a:t>Clear all saved data</a:t>
            </a:r>
          </a:p>
          <a:p>
            <a:pPr lvl="2"/>
            <a:r>
              <a:rPr lang="en-US" dirty="0" smtClean="0"/>
              <a:t>Car response OK or some error code</a:t>
            </a:r>
          </a:p>
          <a:p>
            <a:pPr lvl="1"/>
            <a:r>
              <a:rPr lang="en-US" dirty="0" smtClean="0"/>
              <a:t>SENDALL &lt;starting log entry number&gt;</a:t>
            </a:r>
          </a:p>
          <a:p>
            <a:pPr lvl="2"/>
            <a:r>
              <a:rPr lang="en-US" dirty="0" smtClean="0"/>
              <a:t>Send all data starting with the specified log entry number</a:t>
            </a:r>
          </a:p>
          <a:p>
            <a:pPr lvl="2"/>
            <a:r>
              <a:rPr lang="en-US" dirty="0" smtClean="0"/>
              <a:t>If not specified, then all data in history table is sent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format for sending data from car to base station</a:t>
            </a:r>
          </a:p>
          <a:p>
            <a:pPr lvl="1"/>
            <a:r>
              <a:rPr lang="en-US" dirty="0" smtClean="0"/>
              <a:t>DATA,&lt;column count&gt;,&lt;telemetry data&gt;</a:t>
            </a:r>
          </a:p>
          <a:p>
            <a:pPr lvl="2"/>
            <a:r>
              <a:rPr lang="en-US" dirty="0" smtClean="0"/>
              <a:t>&lt;column count&gt; is the number of data columns in &lt;telemetry data&gt;</a:t>
            </a:r>
          </a:p>
          <a:p>
            <a:pPr lvl="2"/>
            <a:r>
              <a:rPr lang="en-US" dirty="0" smtClean="0"/>
              <a:t>&lt;telemetry data&gt; is , separated </a:t>
            </a:r>
            <a:r>
              <a:rPr lang="en-US" dirty="0" err="1" smtClean="0"/>
              <a:t>ascii</a:t>
            </a:r>
            <a:r>
              <a:rPr lang="en-US" dirty="0" smtClean="0"/>
              <a:t> values</a:t>
            </a:r>
          </a:p>
          <a:p>
            <a:pPr lvl="1"/>
            <a:r>
              <a:rPr lang="en-US" dirty="0" smtClean="0"/>
              <a:t>Base Station responds with OK or </a:t>
            </a:r>
            <a:r>
              <a:rPr lang="en-US" smtClean="0"/>
              <a:t>some error code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Communications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startup</a:t>
            </a:r>
          </a:p>
          <a:p>
            <a:pPr lvl="1"/>
            <a:r>
              <a:rPr lang="en-US" dirty="0" smtClean="0"/>
              <a:t>Opens database</a:t>
            </a:r>
          </a:p>
          <a:p>
            <a:pPr lvl="1"/>
            <a:r>
              <a:rPr lang="en-US" dirty="0" smtClean="0"/>
              <a:t>Starts listening on TCP port</a:t>
            </a:r>
          </a:p>
          <a:p>
            <a:pPr lvl="1"/>
            <a:r>
              <a:rPr lang="en-US" dirty="0" smtClean="0"/>
              <a:t>Waits for a </a:t>
            </a:r>
            <a:r>
              <a:rPr lang="en-US" dirty="0" err="1" smtClean="0"/>
              <a:t>mutex</a:t>
            </a:r>
            <a:r>
              <a:rPr lang="en-US" dirty="0" smtClean="0"/>
              <a:t> set by telemetry logging process or command from base station</a:t>
            </a:r>
          </a:p>
          <a:p>
            <a:pPr lvl="1"/>
            <a:r>
              <a:rPr lang="en-US" dirty="0" smtClean="0"/>
              <a:t>When </a:t>
            </a:r>
            <a:r>
              <a:rPr lang="en-US" dirty="0" err="1" smtClean="0"/>
              <a:t>mutex</a:t>
            </a:r>
            <a:r>
              <a:rPr lang="en-US" dirty="0" smtClean="0"/>
              <a:t> is set and there is a TCP connection</a:t>
            </a:r>
          </a:p>
          <a:p>
            <a:pPr lvl="2"/>
            <a:r>
              <a:rPr lang="en-US" dirty="0" smtClean="0"/>
              <a:t>For each history record not sent</a:t>
            </a:r>
          </a:p>
          <a:p>
            <a:pPr lvl="3"/>
            <a:r>
              <a:rPr lang="en-US" dirty="0" smtClean="0"/>
              <a:t>Send to base station</a:t>
            </a:r>
          </a:p>
          <a:p>
            <a:pPr lvl="3"/>
            <a:r>
              <a:rPr lang="en-US" dirty="0" smtClean="0"/>
              <a:t>If </a:t>
            </a:r>
            <a:r>
              <a:rPr lang="en-US" dirty="0" err="1" smtClean="0"/>
              <a:t>ACKed</a:t>
            </a:r>
            <a:r>
              <a:rPr lang="en-US" dirty="0" smtClean="0"/>
              <a:t>, mark as sent, else resend</a:t>
            </a:r>
          </a:p>
          <a:p>
            <a:pPr lvl="2"/>
            <a:r>
              <a:rPr lang="en-US" dirty="0" smtClean="0"/>
              <a:t>Wait on </a:t>
            </a:r>
            <a:r>
              <a:rPr lang="en-US" dirty="0" err="1" smtClean="0"/>
              <a:t>mutex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Station Communications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On startup</a:t>
            </a:r>
          </a:p>
          <a:p>
            <a:pPr lvl="1"/>
            <a:r>
              <a:rPr lang="en-US" dirty="0" smtClean="0"/>
              <a:t>Opens database</a:t>
            </a:r>
          </a:p>
          <a:p>
            <a:pPr lvl="1"/>
            <a:r>
              <a:rPr lang="en-US" dirty="0" smtClean="0"/>
              <a:t>Attempts to establish communications with car</a:t>
            </a:r>
          </a:p>
          <a:p>
            <a:pPr lvl="1"/>
            <a:r>
              <a:rPr lang="en-US" dirty="0" smtClean="0"/>
              <a:t>Starts listening on a TCP port to accept connections from applications that want to be notified of telemetry data changes and that may want to send commands to car</a:t>
            </a:r>
          </a:p>
          <a:p>
            <a:pPr lvl="1"/>
            <a:r>
              <a:rPr lang="en-US" dirty="0" smtClean="0"/>
              <a:t>Waits on receipt of data from car or command from registered listens</a:t>
            </a:r>
          </a:p>
          <a:p>
            <a:pPr lvl="1"/>
            <a:r>
              <a:rPr lang="en-US" dirty="0" smtClean="0"/>
              <a:t>When data is received from car</a:t>
            </a:r>
          </a:p>
          <a:p>
            <a:pPr lvl="2"/>
            <a:r>
              <a:rPr lang="en-US" dirty="0" smtClean="0"/>
              <a:t>Data is saved to database</a:t>
            </a:r>
          </a:p>
          <a:p>
            <a:pPr lvl="2"/>
            <a:r>
              <a:rPr lang="en-US" dirty="0" smtClean="0"/>
              <a:t>Registered listeners are notified via TCP message that includes the &lt;telemetry data&gt; portion of the message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Station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startup</a:t>
            </a:r>
          </a:p>
          <a:p>
            <a:pPr lvl="1"/>
            <a:r>
              <a:rPr lang="en-US" dirty="0" smtClean="0"/>
              <a:t>Open connection to database</a:t>
            </a:r>
          </a:p>
          <a:p>
            <a:pPr lvl="1"/>
            <a:r>
              <a:rPr lang="en-US" dirty="0" smtClean="0"/>
              <a:t>Open connection to base station communications interface for notification of changes</a:t>
            </a:r>
          </a:p>
          <a:p>
            <a:r>
              <a:rPr lang="en-US" dirty="0" smtClean="0"/>
              <a:t>When data change notification is received, do what ever </a:t>
            </a:r>
            <a:r>
              <a:rPr lang="en-US" smtClean="0"/>
              <a:t>makes sense </a:t>
            </a:r>
            <a:r>
              <a:rPr lang="en-US" dirty="0" smtClean="0"/>
              <a:t>for the application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554</Words>
  <Application>Microsoft Office PowerPoint</Application>
  <PresentationFormat>On-screen Show (4:3)</PresentationFormat>
  <Paragraphs>96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Communications Interfaces</vt:lpstr>
      <vt:lpstr>Communications Protocol</vt:lpstr>
      <vt:lpstr>Communication Protocol</vt:lpstr>
      <vt:lpstr>Communications Protocol</vt:lpstr>
      <vt:lpstr>Car Communications Interface</vt:lpstr>
      <vt:lpstr>Base Station Communications Interface</vt:lpstr>
      <vt:lpstr>Base Station Applications</vt:lpstr>
    </vt:vector>
  </TitlesOfParts>
  <Company>DMAXX,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Dana Comolli</dc:creator>
  <cp:lastModifiedBy>Dana Comolli</cp:lastModifiedBy>
  <cp:revision>19</cp:revision>
  <dcterms:created xsi:type="dcterms:W3CDTF">2011-01-31T02:10:06Z</dcterms:created>
  <dcterms:modified xsi:type="dcterms:W3CDTF">2011-01-31T16:27:13Z</dcterms:modified>
</cp:coreProperties>
</file>