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6"/>
  </p:notesMasterIdLst>
  <p:handoutMasterIdLst>
    <p:handoutMasterId r:id="rId7"/>
  </p:handoutMasterIdLst>
  <p:sldIdLst>
    <p:sldId id="257" r:id="rId5"/>
  </p:sldIdLst>
  <p:sldSz cx="51206400" cy="38404800"/>
  <p:notesSz cx="12039600" cy="6858000"/>
  <p:custDataLst>
    <p:tags r:id="rId8"/>
  </p:custDataLst>
  <p:defaultTextStyle>
    <a:defPPr>
      <a:defRPr lang="en-US"/>
    </a:defPPr>
    <a:lvl1pPr algn="l" rtl="0" fontAlgn="base">
      <a:spcBef>
        <a:spcPct val="0"/>
      </a:spcBef>
      <a:spcAft>
        <a:spcPct val="0"/>
      </a:spcAft>
      <a:defRPr sz="2800" kern="1200">
        <a:solidFill>
          <a:schemeClr val="tx1"/>
        </a:solidFill>
        <a:latin typeface="Times New Roman" pitchFamily="18" charset="0"/>
        <a:ea typeface="+mn-ea"/>
        <a:cs typeface="Arial" charset="0"/>
      </a:defRPr>
    </a:lvl1pPr>
    <a:lvl2pPr marL="812764" algn="l" rtl="0" fontAlgn="base">
      <a:spcBef>
        <a:spcPct val="0"/>
      </a:spcBef>
      <a:spcAft>
        <a:spcPct val="0"/>
      </a:spcAft>
      <a:defRPr sz="2800" kern="1200">
        <a:solidFill>
          <a:schemeClr val="tx1"/>
        </a:solidFill>
        <a:latin typeface="Times New Roman" pitchFamily="18" charset="0"/>
        <a:ea typeface="+mn-ea"/>
        <a:cs typeface="Arial" charset="0"/>
      </a:defRPr>
    </a:lvl2pPr>
    <a:lvl3pPr marL="1625529" algn="l" rtl="0" fontAlgn="base">
      <a:spcBef>
        <a:spcPct val="0"/>
      </a:spcBef>
      <a:spcAft>
        <a:spcPct val="0"/>
      </a:spcAft>
      <a:defRPr sz="2800" kern="1200">
        <a:solidFill>
          <a:schemeClr val="tx1"/>
        </a:solidFill>
        <a:latin typeface="Times New Roman" pitchFamily="18" charset="0"/>
        <a:ea typeface="+mn-ea"/>
        <a:cs typeface="Arial" charset="0"/>
      </a:defRPr>
    </a:lvl3pPr>
    <a:lvl4pPr marL="2438293" algn="l" rtl="0" fontAlgn="base">
      <a:spcBef>
        <a:spcPct val="0"/>
      </a:spcBef>
      <a:spcAft>
        <a:spcPct val="0"/>
      </a:spcAft>
      <a:defRPr sz="2800" kern="1200">
        <a:solidFill>
          <a:schemeClr val="tx1"/>
        </a:solidFill>
        <a:latin typeface="Times New Roman" pitchFamily="18" charset="0"/>
        <a:ea typeface="+mn-ea"/>
        <a:cs typeface="Arial" charset="0"/>
      </a:defRPr>
    </a:lvl4pPr>
    <a:lvl5pPr marL="3251058" algn="l" rtl="0" fontAlgn="base">
      <a:spcBef>
        <a:spcPct val="0"/>
      </a:spcBef>
      <a:spcAft>
        <a:spcPct val="0"/>
      </a:spcAft>
      <a:defRPr sz="2800" kern="1200">
        <a:solidFill>
          <a:schemeClr val="tx1"/>
        </a:solidFill>
        <a:latin typeface="Times New Roman" pitchFamily="18" charset="0"/>
        <a:ea typeface="+mn-ea"/>
        <a:cs typeface="Arial" charset="0"/>
      </a:defRPr>
    </a:lvl5pPr>
    <a:lvl6pPr marL="4063822" algn="l" defTabSz="1625529" rtl="0" eaLnBrk="1" latinLnBrk="0" hangingPunct="1">
      <a:defRPr sz="2800" kern="1200">
        <a:solidFill>
          <a:schemeClr val="tx1"/>
        </a:solidFill>
        <a:latin typeface="Times New Roman" pitchFamily="18" charset="0"/>
        <a:ea typeface="+mn-ea"/>
        <a:cs typeface="Arial" charset="0"/>
      </a:defRPr>
    </a:lvl6pPr>
    <a:lvl7pPr marL="4876587" algn="l" defTabSz="1625529" rtl="0" eaLnBrk="1" latinLnBrk="0" hangingPunct="1">
      <a:defRPr sz="2800" kern="1200">
        <a:solidFill>
          <a:schemeClr val="tx1"/>
        </a:solidFill>
        <a:latin typeface="Times New Roman" pitchFamily="18" charset="0"/>
        <a:ea typeface="+mn-ea"/>
        <a:cs typeface="Arial" charset="0"/>
      </a:defRPr>
    </a:lvl7pPr>
    <a:lvl8pPr marL="5689351" algn="l" defTabSz="1625529" rtl="0" eaLnBrk="1" latinLnBrk="0" hangingPunct="1">
      <a:defRPr sz="2800" kern="1200">
        <a:solidFill>
          <a:schemeClr val="tx1"/>
        </a:solidFill>
        <a:latin typeface="Times New Roman" pitchFamily="18" charset="0"/>
        <a:ea typeface="+mn-ea"/>
        <a:cs typeface="Arial" charset="0"/>
      </a:defRPr>
    </a:lvl8pPr>
    <a:lvl9pPr marL="6502116" algn="l" defTabSz="1625529" rtl="0" eaLnBrk="1" latinLnBrk="0" hangingPunct="1">
      <a:defRPr sz="28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12100">
          <p15:clr>
            <a:srgbClr val="A4A3A4"/>
          </p15:clr>
        </p15:guide>
        <p15:guide id="2" pos="16135">
          <p15:clr>
            <a:srgbClr val="A4A3A4"/>
          </p15:clr>
        </p15:guide>
      </p15:sldGuideLst>
    </p:ext>
    <p:ext uri="{2D200454-40CA-4A62-9FC3-DE9A4176ACB9}">
      <p15:notesGuideLst xmlns:p15="http://schemas.microsoft.com/office/powerpoint/2012/main">
        <p15:guide id="1" orient="horz" pos="2160">
          <p15:clr>
            <a:srgbClr val="A4A3A4"/>
          </p15:clr>
        </p15:guide>
        <p15:guide id="2" pos="379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999999"/>
    <a:srgbClr val="FFCCCC"/>
    <a:srgbClr val="770999"/>
    <a:srgbClr val="6C006C"/>
    <a:srgbClr val="640064"/>
    <a:srgbClr val="0000CC"/>
    <a:srgbClr val="FFCC00"/>
    <a:srgbClr val="FF99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829" autoAdjust="0"/>
    <p:restoredTop sz="89655" autoAdjust="0"/>
  </p:normalViewPr>
  <p:slideViewPr>
    <p:cSldViewPr snapToGrid="0">
      <p:cViewPr>
        <p:scale>
          <a:sx n="26" d="100"/>
          <a:sy n="26" d="100"/>
        </p:scale>
        <p:origin x="2784" y="200"/>
      </p:cViewPr>
      <p:guideLst>
        <p:guide orient="horz" pos="12100"/>
        <p:guide pos="1613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6" d="100"/>
          <a:sy n="96" d="100"/>
        </p:scale>
        <p:origin x="-126" y="-348"/>
      </p:cViewPr>
      <p:guideLst>
        <p:guide orient="horz" pos="2160"/>
        <p:guide pos="3792"/>
      </p:guideLst>
    </p:cSldViewPr>
  </p:notesViewPr>
  <p:gridSpacing cx="457200" cy="457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1404FD-8FAC-9243-830E-E6E6612449FB}" type="doc">
      <dgm:prSet loTypeId="urn:microsoft.com/office/officeart/2005/8/layout/cycle3" loCatId="" qsTypeId="urn:microsoft.com/office/officeart/2005/8/quickstyle/simple1" qsCatId="simple" csTypeId="urn:microsoft.com/office/officeart/2005/8/colors/accent1_2" csCatId="accent1" phldr="1"/>
      <dgm:spPr/>
      <dgm:t>
        <a:bodyPr/>
        <a:lstStyle/>
        <a:p>
          <a:endParaRPr lang="en-GB"/>
        </a:p>
      </dgm:t>
    </dgm:pt>
    <dgm:pt modelId="{98F79CA8-4119-4C48-9DC7-1403C7EE4FF7}">
      <dgm:prSet phldrT="[Text]"/>
      <dgm:spPr/>
      <dgm:t>
        <a:bodyPr/>
        <a:lstStyle/>
        <a:p>
          <a:r>
            <a:rPr lang="en-GB" dirty="0"/>
            <a:t>Domain Knowledge</a:t>
          </a:r>
        </a:p>
      </dgm:t>
    </dgm:pt>
    <dgm:pt modelId="{5E5F39C3-426C-F34D-9E3F-4ABF8815A018}" type="parTrans" cxnId="{99D8F99D-D0DF-8C46-AB82-30B5D07BDDDB}">
      <dgm:prSet/>
      <dgm:spPr/>
      <dgm:t>
        <a:bodyPr/>
        <a:lstStyle/>
        <a:p>
          <a:endParaRPr lang="en-GB"/>
        </a:p>
      </dgm:t>
    </dgm:pt>
    <dgm:pt modelId="{5D35985B-D43C-9449-AE34-A7B906904866}" type="sibTrans" cxnId="{99D8F99D-D0DF-8C46-AB82-30B5D07BDDDB}">
      <dgm:prSet/>
      <dgm:spPr/>
      <dgm:t>
        <a:bodyPr/>
        <a:lstStyle/>
        <a:p>
          <a:endParaRPr lang="en-GB"/>
        </a:p>
      </dgm:t>
    </dgm:pt>
    <dgm:pt modelId="{4179A3F7-7F11-DB44-995E-CA574E6F87E4}">
      <dgm:prSet phldrT="[Text]"/>
      <dgm:spPr/>
      <dgm:t>
        <a:bodyPr/>
        <a:lstStyle/>
        <a:p>
          <a:r>
            <a:rPr lang="en-GB" dirty="0"/>
            <a:t>Work Environment Selection</a:t>
          </a:r>
        </a:p>
      </dgm:t>
    </dgm:pt>
    <dgm:pt modelId="{AAEDF4FE-6EA3-6942-BA02-0939E042C716}" type="parTrans" cxnId="{FA3817C9-990E-D04C-AA76-29D3348EB0A0}">
      <dgm:prSet/>
      <dgm:spPr/>
      <dgm:t>
        <a:bodyPr/>
        <a:lstStyle/>
        <a:p>
          <a:endParaRPr lang="en-GB"/>
        </a:p>
      </dgm:t>
    </dgm:pt>
    <dgm:pt modelId="{2683B347-B663-AD4F-9DAA-53C59D0066EC}" type="sibTrans" cxnId="{FA3817C9-990E-D04C-AA76-29D3348EB0A0}">
      <dgm:prSet/>
      <dgm:spPr/>
      <dgm:t>
        <a:bodyPr/>
        <a:lstStyle/>
        <a:p>
          <a:endParaRPr lang="en-GB"/>
        </a:p>
      </dgm:t>
    </dgm:pt>
    <dgm:pt modelId="{93C11B63-FF6C-0349-B55F-E133CD00D3E2}">
      <dgm:prSet phldrT="[Text]"/>
      <dgm:spPr/>
      <dgm:t>
        <a:bodyPr/>
        <a:lstStyle/>
        <a:p>
          <a:r>
            <a:rPr lang="en-GB" dirty="0"/>
            <a:t>Data Behavioural Analysis</a:t>
          </a:r>
        </a:p>
      </dgm:t>
    </dgm:pt>
    <dgm:pt modelId="{19C875D2-7551-7F44-83C8-DEF2DEB15CBD}" type="parTrans" cxnId="{A341E43B-0D38-AF48-A1B7-7ED27CF2C824}">
      <dgm:prSet/>
      <dgm:spPr/>
      <dgm:t>
        <a:bodyPr/>
        <a:lstStyle/>
        <a:p>
          <a:endParaRPr lang="en-GB"/>
        </a:p>
      </dgm:t>
    </dgm:pt>
    <dgm:pt modelId="{BAD33290-AB79-354C-A6BC-1800F85CE3DC}" type="sibTrans" cxnId="{A341E43B-0D38-AF48-A1B7-7ED27CF2C824}">
      <dgm:prSet/>
      <dgm:spPr/>
      <dgm:t>
        <a:bodyPr/>
        <a:lstStyle/>
        <a:p>
          <a:endParaRPr lang="en-GB"/>
        </a:p>
      </dgm:t>
    </dgm:pt>
    <dgm:pt modelId="{6ABCB7F2-0B74-1B44-9E47-116469B61CD5}">
      <dgm:prSet phldrT="[Text]"/>
      <dgm:spPr/>
      <dgm:t>
        <a:bodyPr/>
        <a:lstStyle/>
        <a:p>
          <a:r>
            <a:rPr lang="en-GB" dirty="0"/>
            <a:t>Pre-Processing</a:t>
          </a:r>
        </a:p>
      </dgm:t>
    </dgm:pt>
    <dgm:pt modelId="{5A043D02-540A-8E42-884F-0AD08D251F21}" type="parTrans" cxnId="{B06D94BB-1C04-B744-9C7F-1BEC8D151990}">
      <dgm:prSet/>
      <dgm:spPr/>
      <dgm:t>
        <a:bodyPr/>
        <a:lstStyle/>
        <a:p>
          <a:endParaRPr lang="en-GB"/>
        </a:p>
      </dgm:t>
    </dgm:pt>
    <dgm:pt modelId="{50A83668-BEFB-2640-AAAB-C82C5805DDB8}" type="sibTrans" cxnId="{B06D94BB-1C04-B744-9C7F-1BEC8D151990}">
      <dgm:prSet/>
      <dgm:spPr/>
      <dgm:t>
        <a:bodyPr/>
        <a:lstStyle/>
        <a:p>
          <a:endParaRPr lang="en-GB"/>
        </a:p>
      </dgm:t>
    </dgm:pt>
    <dgm:pt modelId="{28467193-2435-2C48-A660-BB169C5E7EAA}">
      <dgm:prSet phldrT="[Text]"/>
      <dgm:spPr/>
      <dgm:t>
        <a:bodyPr/>
        <a:lstStyle/>
        <a:p>
          <a:r>
            <a:rPr lang="en-GB" dirty="0"/>
            <a:t>Modelling</a:t>
          </a:r>
        </a:p>
      </dgm:t>
    </dgm:pt>
    <dgm:pt modelId="{56076769-57CB-1443-8610-D18B87F0A7EB}" type="parTrans" cxnId="{1690EE13-D857-2743-99A0-087DC5BBD9B2}">
      <dgm:prSet/>
      <dgm:spPr/>
      <dgm:t>
        <a:bodyPr/>
        <a:lstStyle/>
        <a:p>
          <a:endParaRPr lang="en-GB"/>
        </a:p>
      </dgm:t>
    </dgm:pt>
    <dgm:pt modelId="{B691AF53-631A-D94C-A4DB-D07BD8A0AF37}" type="sibTrans" cxnId="{1690EE13-D857-2743-99A0-087DC5BBD9B2}">
      <dgm:prSet/>
      <dgm:spPr/>
      <dgm:t>
        <a:bodyPr/>
        <a:lstStyle/>
        <a:p>
          <a:endParaRPr lang="en-GB"/>
        </a:p>
      </dgm:t>
    </dgm:pt>
    <dgm:pt modelId="{A7284067-391D-2549-B97D-7D59CCC59914}">
      <dgm:prSet phldrT="[Text]"/>
      <dgm:spPr/>
      <dgm:t>
        <a:bodyPr/>
        <a:lstStyle/>
        <a:p>
          <a:r>
            <a:rPr lang="en-GB" dirty="0"/>
            <a:t>Normalization</a:t>
          </a:r>
        </a:p>
      </dgm:t>
    </dgm:pt>
    <dgm:pt modelId="{AE82F000-0063-0047-9166-5A34A51606CD}" type="parTrans" cxnId="{BECA767E-56CF-7143-926F-B2E0FBC15F46}">
      <dgm:prSet/>
      <dgm:spPr/>
      <dgm:t>
        <a:bodyPr/>
        <a:lstStyle/>
        <a:p>
          <a:endParaRPr lang="en-GB"/>
        </a:p>
      </dgm:t>
    </dgm:pt>
    <dgm:pt modelId="{E04F9AB8-3C2F-2B43-A5A3-BC5FD3AA7AD5}" type="sibTrans" cxnId="{BECA767E-56CF-7143-926F-B2E0FBC15F46}">
      <dgm:prSet/>
      <dgm:spPr/>
      <dgm:t>
        <a:bodyPr/>
        <a:lstStyle/>
        <a:p>
          <a:endParaRPr lang="en-GB"/>
        </a:p>
      </dgm:t>
    </dgm:pt>
    <dgm:pt modelId="{F7DC9547-153D-964A-A837-95304D35C49B}">
      <dgm:prSet phldrT="[Text]"/>
      <dgm:spPr/>
      <dgm:t>
        <a:bodyPr/>
        <a:lstStyle/>
        <a:p>
          <a:r>
            <a:rPr lang="en-GB" dirty="0"/>
            <a:t>Transformation</a:t>
          </a:r>
        </a:p>
      </dgm:t>
    </dgm:pt>
    <dgm:pt modelId="{DD601350-11F7-B440-8B01-C872CA6B2255}" type="parTrans" cxnId="{B8C4FB20-D303-E147-B5F2-B9ABA8163C14}">
      <dgm:prSet/>
      <dgm:spPr/>
      <dgm:t>
        <a:bodyPr/>
        <a:lstStyle/>
        <a:p>
          <a:endParaRPr lang="en-GB"/>
        </a:p>
      </dgm:t>
    </dgm:pt>
    <dgm:pt modelId="{5EB6EA33-8FE4-CD42-A167-610ED273E26D}" type="sibTrans" cxnId="{B8C4FB20-D303-E147-B5F2-B9ABA8163C14}">
      <dgm:prSet/>
      <dgm:spPr/>
      <dgm:t>
        <a:bodyPr/>
        <a:lstStyle/>
        <a:p>
          <a:endParaRPr lang="en-GB"/>
        </a:p>
      </dgm:t>
    </dgm:pt>
    <dgm:pt modelId="{F84A3B61-1431-AB42-84B6-9B95AF59E5BD}">
      <dgm:prSet phldrT="[Text]"/>
      <dgm:spPr/>
      <dgm:t>
        <a:bodyPr/>
        <a:lstStyle/>
        <a:p>
          <a:r>
            <a:rPr lang="en-GB" dirty="0"/>
            <a:t>Cross Validation</a:t>
          </a:r>
        </a:p>
      </dgm:t>
    </dgm:pt>
    <dgm:pt modelId="{6C1F461E-AEDE-8E4E-902A-E27E9D1A4680}" type="parTrans" cxnId="{FC54B931-EAAC-2645-AD96-4D3BC1C0FB31}">
      <dgm:prSet/>
      <dgm:spPr/>
      <dgm:t>
        <a:bodyPr/>
        <a:lstStyle/>
        <a:p>
          <a:endParaRPr lang="en-GB"/>
        </a:p>
      </dgm:t>
    </dgm:pt>
    <dgm:pt modelId="{A27DBD4B-9D4A-6A44-86BE-9EBFD10046BC}" type="sibTrans" cxnId="{FC54B931-EAAC-2645-AD96-4D3BC1C0FB31}">
      <dgm:prSet/>
      <dgm:spPr/>
      <dgm:t>
        <a:bodyPr/>
        <a:lstStyle/>
        <a:p>
          <a:endParaRPr lang="en-GB"/>
        </a:p>
      </dgm:t>
    </dgm:pt>
    <dgm:pt modelId="{94E353BF-5233-DF4C-B929-BEA9BE9E6E72}">
      <dgm:prSet phldrT="[Text]"/>
      <dgm:spPr/>
      <dgm:t>
        <a:bodyPr/>
        <a:lstStyle/>
        <a:p>
          <a:r>
            <a:rPr lang="en-GB" dirty="0"/>
            <a:t>Prediction</a:t>
          </a:r>
        </a:p>
      </dgm:t>
    </dgm:pt>
    <dgm:pt modelId="{1AF56368-BC76-2244-B2AB-8880A71A5834}" type="parTrans" cxnId="{1953FA98-CFE8-9847-820C-A80823814757}">
      <dgm:prSet/>
      <dgm:spPr/>
      <dgm:t>
        <a:bodyPr/>
        <a:lstStyle/>
        <a:p>
          <a:endParaRPr lang="en-GB"/>
        </a:p>
      </dgm:t>
    </dgm:pt>
    <dgm:pt modelId="{DB98ACFE-EF07-1943-B2C5-0271FDAADED4}" type="sibTrans" cxnId="{1953FA98-CFE8-9847-820C-A80823814757}">
      <dgm:prSet/>
      <dgm:spPr/>
      <dgm:t>
        <a:bodyPr/>
        <a:lstStyle/>
        <a:p>
          <a:endParaRPr lang="en-GB"/>
        </a:p>
      </dgm:t>
    </dgm:pt>
    <dgm:pt modelId="{958423A8-077B-744E-A7F1-E5AC5A29C944}" type="pres">
      <dgm:prSet presAssocID="{711404FD-8FAC-9243-830E-E6E6612449FB}" presName="Name0" presStyleCnt="0">
        <dgm:presLayoutVars>
          <dgm:dir/>
          <dgm:resizeHandles val="exact"/>
        </dgm:presLayoutVars>
      </dgm:prSet>
      <dgm:spPr/>
    </dgm:pt>
    <dgm:pt modelId="{69B225DD-8CC7-1944-98CC-711FD6867089}" type="pres">
      <dgm:prSet presAssocID="{711404FD-8FAC-9243-830E-E6E6612449FB}" presName="cycle" presStyleCnt="0"/>
      <dgm:spPr/>
    </dgm:pt>
    <dgm:pt modelId="{5AE8BD70-88F1-E740-B409-DE320096C3C9}" type="pres">
      <dgm:prSet presAssocID="{98F79CA8-4119-4C48-9DC7-1403C7EE4FF7}" presName="nodeFirstNode" presStyleLbl="node1" presStyleIdx="0" presStyleCnt="9">
        <dgm:presLayoutVars>
          <dgm:bulletEnabled val="1"/>
        </dgm:presLayoutVars>
      </dgm:prSet>
      <dgm:spPr/>
    </dgm:pt>
    <dgm:pt modelId="{55B1E041-5A3C-8D46-BAF9-2E0D26F0736B}" type="pres">
      <dgm:prSet presAssocID="{5D35985B-D43C-9449-AE34-A7B906904866}" presName="sibTransFirstNode" presStyleLbl="bgShp" presStyleIdx="0" presStyleCnt="1"/>
      <dgm:spPr/>
    </dgm:pt>
    <dgm:pt modelId="{CE6E1A90-3CC5-C44C-AB4A-EBE0342781BA}" type="pres">
      <dgm:prSet presAssocID="{4179A3F7-7F11-DB44-995E-CA574E6F87E4}" presName="nodeFollowingNodes" presStyleLbl="node1" presStyleIdx="1" presStyleCnt="9">
        <dgm:presLayoutVars>
          <dgm:bulletEnabled val="1"/>
        </dgm:presLayoutVars>
      </dgm:prSet>
      <dgm:spPr/>
    </dgm:pt>
    <dgm:pt modelId="{60704C77-EF9D-1C4B-9145-0489C1CED02B}" type="pres">
      <dgm:prSet presAssocID="{93C11B63-FF6C-0349-B55F-E133CD00D3E2}" presName="nodeFollowingNodes" presStyleLbl="node1" presStyleIdx="2" presStyleCnt="9">
        <dgm:presLayoutVars>
          <dgm:bulletEnabled val="1"/>
        </dgm:presLayoutVars>
      </dgm:prSet>
      <dgm:spPr/>
    </dgm:pt>
    <dgm:pt modelId="{DE51BE3E-F293-3C4F-8512-1A8D8EB36811}" type="pres">
      <dgm:prSet presAssocID="{6ABCB7F2-0B74-1B44-9E47-116469B61CD5}" presName="nodeFollowingNodes" presStyleLbl="node1" presStyleIdx="3" presStyleCnt="9">
        <dgm:presLayoutVars>
          <dgm:bulletEnabled val="1"/>
        </dgm:presLayoutVars>
      </dgm:prSet>
      <dgm:spPr/>
    </dgm:pt>
    <dgm:pt modelId="{FFD288CE-AB0D-5242-8E77-DB971D42E5FE}" type="pres">
      <dgm:prSet presAssocID="{28467193-2435-2C48-A660-BB169C5E7EAA}" presName="nodeFollowingNodes" presStyleLbl="node1" presStyleIdx="4" presStyleCnt="9">
        <dgm:presLayoutVars>
          <dgm:bulletEnabled val="1"/>
        </dgm:presLayoutVars>
      </dgm:prSet>
      <dgm:spPr/>
    </dgm:pt>
    <dgm:pt modelId="{5EBAE5E0-AE5F-BD46-8E54-9A6295C3DC02}" type="pres">
      <dgm:prSet presAssocID="{A7284067-391D-2549-B97D-7D59CCC59914}" presName="nodeFollowingNodes" presStyleLbl="node1" presStyleIdx="5" presStyleCnt="9">
        <dgm:presLayoutVars>
          <dgm:bulletEnabled val="1"/>
        </dgm:presLayoutVars>
      </dgm:prSet>
      <dgm:spPr/>
    </dgm:pt>
    <dgm:pt modelId="{A0C17704-750B-FE42-9EB3-AB442CE6E4D0}" type="pres">
      <dgm:prSet presAssocID="{F7DC9547-153D-964A-A837-95304D35C49B}" presName="nodeFollowingNodes" presStyleLbl="node1" presStyleIdx="6" presStyleCnt="9">
        <dgm:presLayoutVars>
          <dgm:bulletEnabled val="1"/>
        </dgm:presLayoutVars>
      </dgm:prSet>
      <dgm:spPr/>
    </dgm:pt>
    <dgm:pt modelId="{911F9210-FCDD-AC41-88C4-9A120DDBA1D0}" type="pres">
      <dgm:prSet presAssocID="{F84A3B61-1431-AB42-84B6-9B95AF59E5BD}" presName="nodeFollowingNodes" presStyleLbl="node1" presStyleIdx="7" presStyleCnt="9">
        <dgm:presLayoutVars>
          <dgm:bulletEnabled val="1"/>
        </dgm:presLayoutVars>
      </dgm:prSet>
      <dgm:spPr/>
    </dgm:pt>
    <dgm:pt modelId="{F22C5AF6-8577-CC45-8BD9-3FBFBBE28EC2}" type="pres">
      <dgm:prSet presAssocID="{94E353BF-5233-DF4C-B929-BEA9BE9E6E72}" presName="nodeFollowingNodes" presStyleLbl="node1" presStyleIdx="8" presStyleCnt="9">
        <dgm:presLayoutVars>
          <dgm:bulletEnabled val="1"/>
        </dgm:presLayoutVars>
      </dgm:prSet>
      <dgm:spPr/>
    </dgm:pt>
  </dgm:ptLst>
  <dgm:cxnLst>
    <dgm:cxn modelId="{50F47405-3119-B847-BA77-E68EA3136EF0}" type="presOf" srcId="{F7DC9547-153D-964A-A837-95304D35C49B}" destId="{A0C17704-750B-FE42-9EB3-AB442CE6E4D0}" srcOrd="0" destOrd="0" presId="urn:microsoft.com/office/officeart/2005/8/layout/cycle3"/>
    <dgm:cxn modelId="{1690EE13-D857-2743-99A0-087DC5BBD9B2}" srcId="{711404FD-8FAC-9243-830E-E6E6612449FB}" destId="{28467193-2435-2C48-A660-BB169C5E7EAA}" srcOrd="4" destOrd="0" parTransId="{56076769-57CB-1443-8610-D18B87F0A7EB}" sibTransId="{B691AF53-631A-D94C-A4DB-D07BD8A0AF37}"/>
    <dgm:cxn modelId="{D5EB8C19-A573-A64B-833A-A810468C9A29}" type="presOf" srcId="{A7284067-391D-2549-B97D-7D59CCC59914}" destId="{5EBAE5E0-AE5F-BD46-8E54-9A6295C3DC02}" srcOrd="0" destOrd="0" presId="urn:microsoft.com/office/officeart/2005/8/layout/cycle3"/>
    <dgm:cxn modelId="{B8C4FB20-D303-E147-B5F2-B9ABA8163C14}" srcId="{711404FD-8FAC-9243-830E-E6E6612449FB}" destId="{F7DC9547-153D-964A-A837-95304D35C49B}" srcOrd="6" destOrd="0" parTransId="{DD601350-11F7-B440-8B01-C872CA6B2255}" sibTransId="{5EB6EA33-8FE4-CD42-A167-610ED273E26D}"/>
    <dgm:cxn modelId="{FC54B931-EAAC-2645-AD96-4D3BC1C0FB31}" srcId="{711404FD-8FAC-9243-830E-E6E6612449FB}" destId="{F84A3B61-1431-AB42-84B6-9B95AF59E5BD}" srcOrd="7" destOrd="0" parTransId="{6C1F461E-AEDE-8E4E-902A-E27E9D1A4680}" sibTransId="{A27DBD4B-9D4A-6A44-86BE-9EBFD10046BC}"/>
    <dgm:cxn modelId="{A341E43B-0D38-AF48-A1B7-7ED27CF2C824}" srcId="{711404FD-8FAC-9243-830E-E6E6612449FB}" destId="{93C11B63-FF6C-0349-B55F-E133CD00D3E2}" srcOrd="2" destOrd="0" parTransId="{19C875D2-7551-7F44-83C8-DEF2DEB15CBD}" sibTransId="{BAD33290-AB79-354C-A6BC-1800F85CE3DC}"/>
    <dgm:cxn modelId="{4C36CF63-D46F-B14F-83A1-E7C07CBF9C7D}" type="presOf" srcId="{98F79CA8-4119-4C48-9DC7-1403C7EE4FF7}" destId="{5AE8BD70-88F1-E740-B409-DE320096C3C9}" srcOrd="0" destOrd="0" presId="urn:microsoft.com/office/officeart/2005/8/layout/cycle3"/>
    <dgm:cxn modelId="{49DFEE67-C507-A349-A103-AD8106C82C73}" type="presOf" srcId="{4179A3F7-7F11-DB44-995E-CA574E6F87E4}" destId="{CE6E1A90-3CC5-C44C-AB4A-EBE0342781BA}" srcOrd="0" destOrd="0" presId="urn:microsoft.com/office/officeart/2005/8/layout/cycle3"/>
    <dgm:cxn modelId="{95EF7C6A-5758-B344-9225-C8D9F26C5492}" type="presOf" srcId="{94E353BF-5233-DF4C-B929-BEA9BE9E6E72}" destId="{F22C5AF6-8577-CC45-8BD9-3FBFBBE28EC2}" srcOrd="0" destOrd="0" presId="urn:microsoft.com/office/officeart/2005/8/layout/cycle3"/>
    <dgm:cxn modelId="{32F6036B-F4B3-9941-8C67-700EB285F174}" type="presOf" srcId="{5D35985B-D43C-9449-AE34-A7B906904866}" destId="{55B1E041-5A3C-8D46-BAF9-2E0D26F0736B}" srcOrd="0" destOrd="0" presId="urn:microsoft.com/office/officeart/2005/8/layout/cycle3"/>
    <dgm:cxn modelId="{48443271-08A6-B446-8C61-2B470E671DA2}" type="presOf" srcId="{93C11B63-FF6C-0349-B55F-E133CD00D3E2}" destId="{60704C77-EF9D-1C4B-9145-0489C1CED02B}" srcOrd="0" destOrd="0" presId="urn:microsoft.com/office/officeart/2005/8/layout/cycle3"/>
    <dgm:cxn modelId="{BECA767E-56CF-7143-926F-B2E0FBC15F46}" srcId="{711404FD-8FAC-9243-830E-E6E6612449FB}" destId="{A7284067-391D-2549-B97D-7D59CCC59914}" srcOrd="5" destOrd="0" parTransId="{AE82F000-0063-0047-9166-5A34A51606CD}" sibTransId="{E04F9AB8-3C2F-2B43-A5A3-BC5FD3AA7AD5}"/>
    <dgm:cxn modelId="{3254BF7F-52C7-AC47-B98A-59FD86BAAA0B}" type="presOf" srcId="{711404FD-8FAC-9243-830E-E6E6612449FB}" destId="{958423A8-077B-744E-A7F1-E5AC5A29C944}" srcOrd="0" destOrd="0" presId="urn:microsoft.com/office/officeart/2005/8/layout/cycle3"/>
    <dgm:cxn modelId="{1953FA98-CFE8-9847-820C-A80823814757}" srcId="{711404FD-8FAC-9243-830E-E6E6612449FB}" destId="{94E353BF-5233-DF4C-B929-BEA9BE9E6E72}" srcOrd="8" destOrd="0" parTransId="{1AF56368-BC76-2244-B2AB-8880A71A5834}" sibTransId="{DB98ACFE-EF07-1943-B2C5-0271FDAADED4}"/>
    <dgm:cxn modelId="{DBDF139B-8D37-C44A-9D0E-3B581208795D}" type="presOf" srcId="{28467193-2435-2C48-A660-BB169C5E7EAA}" destId="{FFD288CE-AB0D-5242-8E77-DB971D42E5FE}" srcOrd="0" destOrd="0" presId="urn:microsoft.com/office/officeart/2005/8/layout/cycle3"/>
    <dgm:cxn modelId="{99D8F99D-D0DF-8C46-AB82-30B5D07BDDDB}" srcId="{711404FD-8FAC-9243-830E-E6E6612449FB}" destId="{98F79CA8-4119-4C48-9DC7-1403C7EE4FF7}" srcOrd="0" destOrd="0" parTransId="{5E5F39C3-426C-F34D-9E3F-4ABF8815A018}" sibTransId="{5D35985B-D43C-9449-AE34-A7B906904866}"/>
    <dgm:cxn modelId="{B06D94BB-1C04-B744-9C7F-1BEC8D151990}" srcId="{711404FD-8FAC-9243-830E-E6E6612449FB}" destId="{6ABCB7F2-0B74-1B44-9E47-116469B61CD5}" srcOrd="3" destOrd="0" parTransId="{5A043D02-540A-8E42-884F-0AD08D251F21}" sibTransId="{50A83668-BEFB-2640-AAAB-C82C5805DDB8}"/>
    <dgm:cxn modelId="{672351BE-4537-5C42-9387-A1C6AE06B99D}" type="presOf" srcId="{F84A3B61-1431-AB42-84B6-9B95AF59E5BD}" destId="{911F9210-FCDD-AC41-88C4-9A120DDBA1D0}" srcOrd="0" destOrd="0" presId="urn:microsoft.com/office/officeart/2005/8/layout/cycle3"/>
    <dgm:cxn modelId="{FA3817C9-990E-D04C-AA76-29D3348EB0A0}" srcId="{711404FD-8FAC-9243-830E-E6E6612449FB}" destId="{4179A3F7-7F11-DB44-995E-CA574E6F87E4}" srcOrd="1" destOrd="0" parTransId="{AAEDF4FE-6EA3-6942-BA02-0939E042C716}" sibTransId="{2683B347-B663-AD4F-9DAA-53C59D0066EC}"/>
    <dgm:cxn modelId="{1D943ED2-F18D-254F-9493-46F32A5F9C1D}" type="presOf" srcId="{6ABCB7F2-0B74-1B44-9E47-116469B61CD5}" destId="{DE51BE3E-F293-3C4F-8512-1A8D8EB36811}" srcOrd="0" destOrd="0" presId="urn:microsoft.com/office/officeart/2005/8/layout/cycle3"/>
    <dgm:cxn modelId="{3DC56627-945C-4640-B2B3-E63223AB0078}" type="presParOf" srcId="{958423A8-077B-744E-A7F1-E5AC5A29C944}" destId="{69B225DD-8CC7-1944-98CC-711FD6867089}" srcOrd="0" destOrd="0" presId="urn:microsoft.com/office/officeart/2005/8/layout/cycle3"/>
    <dgm:cxn modelId="{FB4EB8D5-2001-804B-9E66-B418545CAAFD}" type="presParOf" srcId="{69B225DD-8CC7-1944-98CC-711FD6867089}" destId="{5AE8BD70-88F1-E740-B409-DE320096C3C9}" srcOrd="0" destOrd="0" presId="urn:microsoft.com/office/officeart/2005/8/layout/cycle3"/>
    <dgm:cxn modelId="{3743C353-6EDF-A341-862E-8E42FC85FA4C}" type="presParOf" srcId="{69B225DD-8CC7-1944-98CC-711FD6867089}" destId="{55B1E041-5A3C-8D46-BAF9-2E0D26F0736B}" srcOrd="1" destOrd="0" presId="urn:microsoft.com/office/officeart/2005/8/layout/cycle3"/>
    <dgm:cxn modelId="{3F37182C-C303-DB44-95DB-AA6A7F8635A9}" type="presParOf" srcId="{69B225DD-8CC7-1944-98CC-711FD6867089}" destId="{CE6E1A90-3CC5-C44C-AB4A-EBE0342781BA}" srcOrd="2" destOrd="0" presId="urn:microsoft.com/office/officeart/2005/8/layout/cycle3"/>
    <dgm:cxn modelId="{C19A4F48-957A-CA45-B5A3-19C952D0A63F}" type="presParOf" srcId="{69B225DD-8CC7-1944-98CC-711FD6867089}" destId="{60704C77-EF9D-1C4B-9145-0489C1CED02B}" srcOrd="3" destOrd="0" presId="urn:microsoft.com/office/officeart/2005/8/layout/cycle3"/>
    <dgm:cxn modelId="{8AACC279-67FF-CE49-B4B7-D1BDC2796346}" type="presParOf" srcId="{69B225DD-8CC7-1944-98CC-711FD6867089}" destId="{DE51BE3E-F293-3C4F-8512-1A8D8EB36811}" srcOrd="4" destOrd="0" presId="urn:microsoft.com/office/officeart/2005/8/layout/cycle3"/>
    <dgm:cxn modelId="{19A599A0-7788-A348-AC0E-935B99D872C7}" type="presParOf" srcId="{69B225DD-8CC7-1944-98CC-711FD6867089}" destId="{FFD288CE-AB0D-5242-8E77-DB971D42E5FE}" srcOrd="5" destOrd="0" presId="urn:microsoft.com/office/officeart/2005/8/layout/cycle3"/>
    <dgm:cxn modelId="{20583EE3-935B-F14F-90A4-C5CCB47B88DA}" type="presParOf" srcId="{69B225DD-8CC7-1944-98CC-711FD6867089}" destId="{5EBAE5E0-AE5F-BD46-8E54-9A6295C3DC02}" srcOrd="6" destOrd="0" presId="urn:microsoft.com/office/officeart/2005/8/layout/cycle3"/>
    <dgm:cxn modelId="{24577004-E614-2048-AEE6-D9DD51FD97E2}" type="presParOf" srcId="{69B225DD-8CC7-1944-98CC-711FD6867089}" destId="{A0C17704-750B-FE42-9EB3-AB442CE6E4D0}" srcOrd="7" destOrd="0" presId="urn:microsoft.com/office/officeart/2005/8/layout/cycle3"/>
    <dgm:cxn modelId="{44A33127-22FE-6B4D-8054-56B9702EFF74}" type="presParOf" srcId="{69B225DD-8CC7-1944-98CC-711FD6867089}" destId="{911F9210-FCDD-AC41-88C4-9A120DDBA1D0}" srcOrd="8" destOrd="0" presId="urn:microsoft.com/office/officeart/2005/8/layout/cycle3"/>
    <dgm:cxn modelId="{24B09B3B-1636-6C44-A343-901029340EF2}" type="presParOf" srcId="{69B225DD-8CC7-1944-98CC-711FD6867089}" destId="{F22C5AF6-8577-CC45-8BD9-3FBFBBE28EC2}" srcOrd="9" destOrd="0" presId="urn:microsoft.com/office/officeart/2005/8/layout/cycle3"/>
  </dgm:cxnLst>
  <dgm:bg>
    <a:noFill/>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B1E041-5A3C-8D46-BAF9-2E0D26F0736B}">
      <dsp:nvSpPr>
        <dsp:cNvPr id="0" name=""/>
        <dsp:cNvSpPr/>
      </dsp:nvSpPr>
      <dsp:spPr>
        <a:xfrm>
          <a:off x="670508" y="199212"/>
          <a:ext cx="12762009" cy="12762009"/>
        </a:xfrm>
        <a:prstGeom prst="circularArrow">
          <a:avLst>
            <a:gd name="adj1" fmla="val 5544"/>
            <a:gd name="adj2" fmla="val 330680"/>
            <a:gd name="adj3" fmla="val 14726292"/>
            <a:gd name="adj4" fmla="val 16830659"/>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E8BD70-88F1-E740-B409-DE320096C3C9}">
      <dsp:nvSpPr>
        <dsp:cNvPr id="0" name=""/>
        <dsp:cNvSpPr/>
      </dsp:nvSpPr>
      <dsp:spPr>
        <a:xfrm>
          <a:off x="5364383" y="334043"/>
          <a:ext cx="3374259" cy="168712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GB" sz="3300" kern="1200" dirty="0"/>
            <a:t>Domain Knowledge</a:t>
          </a:r>
        </a:p>
      </dsp:txBody>
      <dsp:txXfrm>
        <a:off x="5446742" y="416402"/>
        <a:ext cx="3209541" cy="1522411"/>
      </dsp:txXfrm>
    </dsp:sp>
    <dsp:sp modelId="{CE6E1A90-3CC5-C44C-AB4A-EBE0342781BA}">
      <dsp:nvSpPr>
        <dsp:cNvPr id="0" name=""/>
        <dsp:cNvSpPr/>
      </dsp:nvSpPr>
      <dsp:spPr>
        <a:xfrm>
          <a:off x="8862576" y="1607281"/>
          <a:ext cx="3374259" cy="168712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GB" sz="3300" kern="1200" dirty="0"/>
            <a:t>Work Environment Selection</a:t>
          </a:r>
        </a:p>
      </dsp:txBody>
      <dsp:txXfrm>
        <a:off x="8944935" y="1689640"/>
        <a:ext cx="3209541" cy="1522411"/>
      </dsp:txXfrm>
    </dsp:sp>
    <dsp:sp modelId="{60704C77-EF9D-1C4B-9145-0489C1CED02B}">
      <dsp:nvSpPr>
        <dsp:cNvPr id="0" name=""/>
        <dsp:cNvSpPr/>
      </dsp:nvSpPr>
      <dsp:spPr>
        <a:xfrm>
          <a:off x="10723925" y="4831233"/>
          <a:ext cx="3374259" cy="168712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GB" sz="3300" kern="1200" dirty="0"/>
            <a:t>Data Behavioural Analysis</a:t>
          </a:r>
        </a:p>
      </dsp:txBody>
      <dsp:txXfrm>
        <a:off x="10806284" y="4913592"/>
        <a:ext cx="3209541" cy="1522411"/>
      </dsp:txXfrm>
    </dsp:sp>
    <dsp:sp modelId="{DE51BE3E-F293-3C4F-8512-1A8D8EB36811}">
      <dsp:nvSpPr>
        <dsp:cNvPr id="0" name=""/>
        <dsp:cNvSpPr/>
      </dsp:nvSpPr>
      <dsp:spPr>
        <a:xfrm>
          <a:off x="10077485" y="8497375"/>
          <a:ext cx="3374259" cy="168712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GB" sz="3300" kern="1200" dirty="0"/>
            <a:t>Pre-Processing</a:t>
          </a:r>
        </a:p>
      </dsp:txBody>
      <dsp:txXfrm>
        <a:off x="10159844" y="8579734"/>
        <a:ext cx="3209541" cy="1522411"/>
      </dsp:txXfrm>
    </dsp:sp>
    <dsp:sp modelId="{FFD288CE-AB0D-5242-8E77-DB971D42E5FE}">
      <dsp:nvSpPr>
        <dsp:cNvPr id="0" name=""/>
        <dsp:cNvSpPr/>
      </dsp:nvSpPr>
      <dsp:spPr>
        <a:xfrm>
          <a:off x="7225733" y="10890280"/>
          <a:ext cx="3374259" cy="168712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GB" sz="3300" kern="1200" dirty="0"/>
            <a:t>Modelling</a:t>
          </a:r>
        </a:p>
      </dsp:txBody>
      <dsp:txXfrm>
        <a:off x="7308092" y="10972639"/>
        <a:ext cx="3209541" cy="1522411"/>
      </dsp:txXfrm>
    </dsp:sp>
    <dsp:sp modelId="{5EBAE5E0-AE5F-BD46-8E54-9A6295C3DC02}">
      <dsp:nvSpPr>
        <dsp:cNvPr id="0" name=""/>
        <dsp:cNvSpPr/>
      </dsp:nvSpPr>
      <dsp:spPr>
        <a:xfrm>
          <a:off x="3503034" y="10890280"/>
          <a:ext cx="3374259" cy="168712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GB" sz="3300" kern="1200" dirty="0"/>
            <a:t>Normalization</a:t>
          </a:r>
        </a:p>
      </dsp:txBody>
      <dsp:txXfrm>
        <a:off x="3585393" y="10972639"/>
        <a:ext cx="3209541" cy="1522411"/>
      </dsp:txXfrm>
    </dsp:sp>
    <dsp:sp modelId="{A0C17704-750B-FE42-9EB3-AB442CE6E4D0}">
      <dsp:nvSpPr>
        <dsp:cNvPr id="0" name=""/>
        <dsp:cNvSpPr/>
      </dsp:nvSpPr>
      <dsp:spPr>
        <a:xfrm>
          <a:off x="651281" y="8497375"/>
          <a:ext cx="3374259" cy="168712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GB" sz="3300" kern="1200" dirty="0"/>
            <a:t>Transformation</a:t>
          </a:r>
        </a:p>
      </dsp:txBody>
      <dsp:txXfrm>
        <a:off x="733640" y="8579734"/>
        <a:ext cx="3209541" cy="1522411"/>
      </dsp:txXfrm>
    </dsp:sp>
    <dsp:sp modelId="{911F9210-FCDD-AC41-88C4-9A120DDBA1D0}">
      <dsp:nvSpPr>
        <dsp:cNvPr id="0" name=""/>
        <dsp:cNvSpPr/>
      </dsp:nvSpPr>
      <dsp:spPr>
        <a:xfrm>
          <a:off x="4841" y="4831233"/>
          <a:ext cx="3374259" cy="168712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GB" sz="3300" kern="1200" dirty="0"/>
            <a:t>Cross Validation</a:t>
          </a:r>
        </a:p>
      </dsp:txBody>
      <dsp:txXfrm>
        <a:off x="87200" y="4913592"/>
        <a:ext cx="3209541" cy="1522411"/>
      </dsp:txXfrm>
    </dsp:sp>
    <dsp:sp modelId="{F22C5AF6-8577-CC45-8BD9-3FBFBBE28EC2}">
      <dsp:nvSpPr>
        <dsp:cNvPr id="0" name=""/>
        <dsp:cNvSpPr/>
      </dsp:nvSpPr>
      <dsp:spPr>
        <a:xfrm>
          <a:off x="1866191" y="1607281"/>
          <a:ext cx="3374259" cy="168712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GB" sz="3300" kern="1200" dirty="0"/>
            <a:t>Prediction</a:t>
          </a:r>
        </a:p>
      </dsp:txBody>
      <dsp:txXfrm>
        <a:off x="1948550" y="1689640"/>
        <a:ext cx="3209541" cy="1522411"/>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5214938" cy="342900"/>
          </a:xfrm>
          <a:prstGeom prst="rect">
            <a:avLst/>
          </a:prstGeom>
          <a:noFill/>
          <a:ln w="9525">
            <a:noFill/>
            <a:miter lim="800000"/>
            <a:headEnd/>
            <a:tailEnd/>
          </a:ln>
          <a:effectLst/>
        </p:spPr>
        <p:txBody>
          <a:bodyPr vert="horz" wrap="square" lIns="92971" tIns="46486" rIns="92971" bIns="46486" numCol="1" anchor="t" anchorCtr="0" compatLnSpc="1">
            <a:prstTxWarp prst="textNoShape">
              <a:avLst/>
            </a:prstTxWarp>
          </a:bodyPr>
          <a:lstStyle>
            <a:lvl1pPr defTabSz="930275" eaLnBrk="0" hangingPunct="0">
              <a:defRPr sz="1200">
                <a:cs typeface="+mn-cs"/>
              </a:defRPr>
            </a:lvl1pPr>
          </a:lstStyle>
          <a:p>
            <a:pPr>
              <a:defRPr/>
            </a:pPr>
            <a:endParaRPr lang="en-US"/>
          </a:p>
        </p:txBody>
      </p:sp>
      <p:sp>
        <p:nvSpPr>
          <p:cNvPr id="4099" name="Rectangle 1027"/>
          <p:cNvSpPr>
            <a:spLocks noGrp="1" noChangeArrowheads="1"/>
          </p:cNvSpPr>
          <p:nvPr>
            <p:ph type="dt" sz="quarter" idx="1"/>
          </p:nvPr>
        </p:nvSpPr>
        <p:spPr bwMode="auto">
          <a:xfrm>
            <a:off x="6824663" y="0"/>
            <a:ext cx="5214937" cy="342900"/>
          </a:xfrm>
          <a:prstGeom prst="rect">
            <a:avLst/>
          </a:prstGeom>
          <a:noFill/>
          <a:ln w="9525">
            <a:noFill/>
            <a:miter lim="800000"/>
            <a:headEnd/>
            <a:tailEnd/>
          </a:ln>
          <a:effectLst/>
        </p:spPr>
        <p:txBody>
          <a:bodyPr vert="horz" wrap="square" lIns="92971" tIns="46486" rIns="92971" bIns="46486" numCol="1" anchor="t" anchorCtr="0" compatLnSpc="1">
            <a:prstTxWarp prst="textNoShape">
              <a:avLst/>
            </a:prstTxWarp>
          </a:bodyPr>
          <a:lstStyle>
            <a:lvl1pPr algn="r" defTabSz="930275" eaLnBrk="0" hangingPunct="0">
              <a:defRPr sz="1200">
                <a:cs typeface="+mn-cs"/>
              </a:defRPr>
            </a:lvl1pPr>
          </a:lstStyle>
          <a:p>
            <a:pPr>
              <a:defRPr/>
            </a:pPr>
            <a:endParaRPr lang="en-US"/>
          </a:p>
        </p:txBody>
      </p:sp>
      <p:sp>
        <p:nvSpPr>
          <p:cNvPr id="4100" name="Rectangle 1028"/>
          <p:cNvSpPr>
            <a:spLocks noGrp="1" noChangeArrowheads="1"/>
          </p:cNvSpPr>
          <p:nvPr>
            <p:ph type="ftr" sz="quarter" idx="2"/>
          </p:nvPr>
        </p:nvSpPr>
        <p:spPr bwMode="auto">
          <a:xfrm>
            <a:off x="0" y="6515100"/>
            <a:ext cx="5214938" cy="342900"/>
          </a:xfrm>
          <a:prstGeom prst="rect">
            <a:avLst/>
          </a:prstGeom>
          <a:noFill/>
          <a:ln w="9525">
            <a:noFill/>
            <a:miter lim="800000"/>
            <a:headEnd/>
            <a:tailEnd/>
          </a:ln>
          <a:effectLst/>
        </p:spPr>
        <p:txBody>
          <a:bodyPr vert="horz" wrap="square" lIns="92971" tIns="46486" rIns="92971" bIns="46486" numCol="1" anchor="b" anchorCtr="0" compatLnSpc="1">
            <a:prstTxWarp prst="textNoShape">
              <a:avLst/>
            </a:prstTxWarp>
          </a:bodyPr>
          <a:lstStyle>
            <a:lvl1pPr defTabSz="930275" eaLnBrk="0" hangingPunct="0">
              <a:defRPr sz="1200">
                <a:cs typeface="+mn-cs"/>
              </a:defRPr>
            </a:lvl1pPr>
          </a:lstStyle>
          <a:p>
            <a:pPr>
              <a:defRPr/>
            </a:pPr>
            <a:endParaRPr lang="en-US"/>
          </a:p>
        </p:txBody>
      </p:sp>
      <p:sp>
        <p:nvSpPr>
          <p:cNvPr id="4101" name="Rectangle 1029"/>
          <p:cNvSpPr>
            <a:spLocks noGrp="1" noChangeArrowheads="1"/>
          </p:cNvSpPr>
          <p:nvPr>
            <p:ph type="sldNum" sz="quarter" idx="3"/>
          </p:nvPr>
        </p:nvSpPr>
        <p:spPr bwMode="auto">
          <a:xfrm>
            <a:off x="6824663" y="6515100"/>
            <a:ext cx="5214937" cy="342900"/>
          </a:xfrm>
          <a:prstGeom prst="rect">
            <a:avLst/>
          </a:prstGeom>
          <a:noFill/>
          <a:ln w="9525">
            <a:noFill/>
            <a:miter lim="800000"/>
            <a:headEnd/>
            <a:tailEnd/>
          </a:ln>
          <a:effectLst/>
        </p:spPr>
        <p:txBody>
          <a:bodyPr vert="horz" wrap="square" lIns="92971" tIns="46486" rIns="92971" bIns="46486" numCol="1" anchor="b" anchorCtr="0" compatLnSpc="1">
            <a:prstTxWarp prst="textNoShape">
              <a:avLst/>
            </a:prstTxWarp>
          </a:bodyPr>
          <a:lstStyle>
            <a:lvl1pPr algn="r" defTabSz="930275" eaLnBrk="0" hangingPunct="0">
              <a:defRPr sz="1200">
                <a:cs typeface="+mn-cs"/>
              </a:defRPr>
            </a:lvl1pPr>
          </a:lstStyle>
          <a:p>
            <a:pPr>
              <a:defRPr/>
            </a:pPr>
            <a:fld id="{4D1FC439-5E53-4AA0-A5B4-6F4AEDC5D29E}" type="slidenum">
              <a:rPr lang="en-US"/>
              <a:pPr>
                <a:defRPr/>
              </a:pPr>
              <a:t>‹#›</a:t>
            </a:fld>
            <a:endParaRPr lang="en-US"/>
          </a:p>
        </p:txBody>
      </p:sp>
    </p:spTree>
    <p:extLst>
      <p:ext uri="{BB962C8B-B14F-4D97-AF65-F5344CB8AC3E}">
        <p14:creationId xmlns:p14="http://schemas.microsoft.com/office/powerpoint/2010/main" val="27693583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1026"/>
          <p:cNvSpPr>
            <a:spLocks noGrp="1" noChangeArrowheads="1"/>
          </p:cNvSpPr>
          <p:nvPr>
            <p:ph type="hdr" sz="quarter"/>
          </p:nvPr>
        </p:nvSpPr>
        <p:spPr bwMode="auto">
          <a:xfrm>
            <a:off x="0" y="0"/>
            <a:ext cx="5216525"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cs typeface="+mn-cs"/>
              </a:defRPr>
            </a:lvl1pPr>
          </a:lstStyle>
          <a:p>
            <a:pPr>
              <a:defRPr/>
            </a:pPr>
            <a:endParaRPr lang="en-US"/>
          </a:p>
        </p:txBody>
      </p:sp>
      <p:sp>
        <p:nvSpPr>
          <p:cNvPr id="39939" name="Rectangle 1027"/>
          <p:cNvSpPr>
            <a:spLocks noGrp="1" noChangeArrowheads="1"/>
          </p:cNvSpPr>
          <p:nvPr>
            <p:ph type="dt" idx="1"/>
          </p:nvPr>
        </p:nvSpPr>
        <p:spPr bwMode="auto">
          <a:xfrm>
            <a:off x="6819900" y="0"/>
            <a:ext cx="5216525"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cs typeface="+mn-cs"/>
              </a:defRPr>
            </a:lvl1pPr>
          </a:lstStyle>
          <a:p>
            <a:pPr>
              <a:defRPr/>
            </a:pPr>
            <a:endParaRPr lang="en-US"/>
          </a:p>
        </p:txBody>
      </p:sp>
      <p:sp>
        <p:nvSpPr>
          <p:cNvPr id="4100" name="Rectangle 1028"/>
          <p:cNvSpPr>
            <a:spLocks noGrp="1" noRot="1" noChangeAspect="1" noChangeArrowheads="1" noTextEdit="1"/>
          </p:cNvSpPr>
          <p:nvPr>
            <p:ph type="sldImg" idx="2"/>
          </p:nvPr>
        </p:nvSpPr>
        <p:spPr bwMode="auto">
          <a:xfrm>
            <a:off x="430530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1" name="Rectangle 1029"/>
          <p:cNvSpPr>
            <a:spLocks noGrp="1" noChangeArrowheads="1"/>
          </p:cNvSpPr>
          <p:nvPr>
            <p:ph type="body" sz="quarter" idx="3"/>
          </p:nvPr>
        </p:nvSpPr>
        <p:spPr bwMode="auto">
          <a:xfrm>
            <a:off x="1203325" y="3257550"/>
            <a:ext cx="963295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9942" name="Rectangle 1030"/>
          <p:cNvSpPr>
            <a:spLocks noGrp="1" noChangeArrowheads="1"/>
          </p:cNvSpPr>
          <p:nvPr>
            <p:ph type="ftr" sz="quarter" idx="4"/>
          </p:nvPr>
        </p:nvSpPr>
        <p:spPr bwMode="auto">
          <a:xfrm>
            <a:off x="0" y="6513513"/>
            <a:ext cx="5216525"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cs typeface="+mn-cs"/>
              </a:defRPr>
            </a:lvl1pPr>
          </a:lstStyle>
          <a:p>
            <a:pPr>
              <a:defRPr/>
            </a:pPr>
            <a:endParaRPr lang="en-US"/>
          </a:p>
        </p:txBody>
      </p:sp>
      <p:sp>
        <p:nvSpPr>
          <p:cNvPr id="39943" name="Rectangle 1031"/>
          <p:cNvSpPr>
            <a:spLocks noGrp="1" noChangeArrowheads="1"/>
          </p:cNvSpPr>
          <p:nvPr>
            <p:ph type="sldNum" sz="quarter" idx="5"/>
          </p:nvPr>
        </p:nvSpPr>
        <p:spPr bwMode="auto">
          <a:xfrm>
            <a:off x="6819900" y="6513513"/>
            <a:ext cx="5216525"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cs typeface="+mn-cs"/>
              </a:defRPr>
            </a:lvl1pPr>
          </a:lstStyle>
          <a:p>
            <a:pPr>
              <a:defRPr/>
            </a:pPr>
            <a:fld id="{7F9F46CA-17C2-40E4-994D-4746519EFCE1}" type="slidenum">
              <a:rPr lang="en-US"/>
              <a:pPr>
                <a:defRPr/>
              </a:pPr>
              <a:t>‹#›</a:t>
            </a:fld>
            <a:endParaRPr lang="en-US"/>
          </a:p>
        </p:txBody>
      </p:sp>
    </p:spTree>
    <p:extLst>
      <p:ext uri="{BB962C8B-B14F-4D97-AF65-F5344CB8AC3E}">
        <p14:creationId xmlns:p14="http://schemas.microsoft.com/office/powerpoint/2010/main" val="36067297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2100" kern="1200">
        <a:solidFill>
          <a:schemeClr val="tx1"/>
        </a:solidFill>
        <a:latin typeface="Times New Roman" pitchFamily="18" charset="0"/>
        <a:ea typeface="+mn-ea"/>
        <a:cs typeface="+mn-cs"/>
      </a:defRPr>
    </a:lvl1pPr>
    <a:lvl2pPr marL="812764" algn="l" rtl="0" eaLnBrk="0" fontAlgn="base" hangingPunct="0">
      <a:spcBef>
        <a:spcPct val="30000"/>
      </a:spcBef>
      <a:spcAft>
        <a:spcPct val="0"/>
      </a:spcAft>
      <a:defRPr sz="2100" kern="1200">
        <a:solidFill>
          <a:schemeClr val="tx1"/>
        </a:solidFill>
        <a:latin typeface="Times New Roman" pitchFamily="18" charset="0"/>
        <a:ea typeface="+mn-ea"/>
        <a:cs typeface="+mn-cs"/>
      </a:defRPr>
    </a:lvl2pPr>
    <a:lvl3pPr marL="1625529" algn="l" rtl="0" eaLnBrk="0" fontAlgn="base" hangingPunct="0">
      <a:spcBef>
        <a:spcPct val="30000"/>
      </a:spcBef>
      <a:spcAft>
        <a:spcPct val="0"/>
      </a:spcAft>
      <a:defRPr sz="2100" kern="1200">
        <a:solidFill>
          <a:schemeClr val="tx1"/>
        </a:solidFill>
        <a:latin typeface="Times New Roman" pitchFamily="18" charset="0"/>
        <a:ea typeface="+mn-ea"/>
        <a:cs typeface="+mn-cs"/>
      </a:defRPr>
    </a:lvl3pPr>
    <a:lvl4pPr marL="2438293" algn="l" rtl="0" eaLnBrk="0" fontAlgn="base" hangingPunct="0">
      <a:spcBef>
        <a:spcPct val="30000"/>
      </a:spcBef>
      <a:spcAft>
        <a:spcPct val="0"/>
      </a:spcAft>
      <a:defRPr sz="2100" kern="1200">
        <a:solidFill>
          <a:schemeClr val="tx1"/>
        </a:solidFill>
        <a:latin typeface="Times New Roman" pitchFamily="18" charset="0"/>
        <a:ea typeface="+mn-ea"/>
        <a:cs typeface="+mn-cs"/>
      </a:defRPr>
    </a:lvl4pPr>
    <a:lvl5pPr marL="3251058" algn="l" rtl="0" eaLnBrk="0" fontAlgn="base" hangingPunct="0">
      <a:spcBef>
        <a:spcPct val="30000"/>
      </a:spcBef>
      <a:spcAft>
        <a:spcPct val="0"/>
      </a:spcAft>
      <a:defRPr sz="2100" kern="1200">
        <a:solidFill>
          <a:schemeClr val="tx1"/>
        </a:solidFill>
        <a:latin typeface="Times New Roman" pitchFamily="18" charset="0"/>
        <a:ea typeface="+mn-ea"/>
        <a:cs typeface="+mn-cs"/>
      </a:defRPr>
    </a:lvl5pPr>
    <a:lvl6pPr marL="4063822" algn="l" defTabSz="1625529" rtl="0" eaLnBrk="1" latinLnBrk="0" hangingPunct="1">
      <a:defRPr sz="2100" kern="1200">
        <a:solidFill>
          <a:schemeClr val="tx1"/>
        </a:solidFill>
        <a:latin typeface="+mn-lt"/>
        <a:ea typeface="+mn-ea"/>
        <a:cs typeface="+mn-cs"/>
      </a:defRPr>
    </a:lvl6pPr>
    <a:lvl7pPr marL="4876587" algn="l" defTabSz="1625529" rtl="0" eaLnBrk="1" latinLnBrk="0" hangingPunct="1">
      <a:defRPr sz="2100" kern="1200">
        <a:solidFill>
          <a:schemeClr val="tx1"/>
        </a:solidFill>
        <a:latin typeface="+mn-lt"/>
        <a:ea typeface="+mn-ea"/>
        <a:cs typeface="+mn-cs"/>
      </a:defRPr>
    </a:lvl7pPr>
    <a:lvl8pPr marL="5689351" algn="l" defTabSz="1625529" rtl="0" eaLnBrk="1" latinLnBrk="0" hangingPunct="1">
      <a:defRPr sz="2100" kern="1200">
        <a:solidFill>
          <a:schemeClr val="tx1"/>
        </a:solidFill>
        <a:latin typeface="+mn-lt"/>
        <a:ea typeface="+mn-ea"/>
        <a:cs typeface="+mn-cs"/>
      </a:defRPr>
    </a:lvl8pPr>
    <a:lvl9pPr marL="6502116" algn="l" defTabSz="1625529"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31"/>
          <p:cNvSpPr>
            <a:spLocks noGrp="1" noChangeArrowheads="1"/>
          </p:cNvSpPr>
          <p:nvPr>
            <p:ph type="sldNum" sz="quarter" idx="5"/>
          </p:nvPr>
        </p:nvSpPr>
        <p:spPr/>
        <p:txBody>
          <a:bodyPr/>
          <a:lstStyle/>
          <a:p>
            <a:pPr>
              <a:defRPr/>
            </a:pPr>
            <a:fld id="{3F6AA308-340D-4256-A02D-F0E37996702C}" type="slidenum">
              <a:rPr lang="en-US" smtClean="0"/>
              <a:pPr>
                <a:defRPr/>
              </a:pPr>
              <a:t>1</a:t>
            </a:fld>
            <a:endParaRPr lang="en-US"/>
          </a:p>
        </p:txBody>
      </p:sp>
      <p:sp>
        <p:nvSpPr>
          <p:cNvPr id="5123" name="Rectangle 2"/>
          <p:cNvSpPr>
            <a:spLocks noGrp="1" noRot="1" noChangeAspect="1" noChangeArrowheads="1" noTextEdit="1"/>
          </p:cNvSpPr>
          <p:nvPr>
            <p:ph type="sldImg"/>
          </p:nvPr>
        </p:nvSpPr>
        <p:spPr>
          <a:xfrm>
            <a:off x="4305300" y="514350"/>
            <a:ext cx="3429000" cy="2571750"/>
          </a:xfrm>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TextBox 2"/>
          <p:cNvSpPr txBox="1"/>
          <p:nvPr userDrawn="1"/>
        </p:nvSpPr>
        <p:spPr>
          <a:xfrm>
            <a:off x="47014598" y="876072"/>
            <a:ext cx="3474720" cy="461665"/>
          </a:xfrm>
          <a:prstGeom prst="rect">
            <a:avLst/>
          </a:prstGeom>
          <a:noFill/>
        </p:spPr>
        <p:txBody>
          <a:bodyPr wrap="square" rtlCol="0">
            <a:spAutoFit/>
          </a:bodyPr>
          <a:lstStyle>
            <a:defPPr>
              <a:defRPr lang="en-US"/>
            </a:defPPr>
            <a:lvl1pPr algn="l" rtl="0" fontAlgn="base">
              <a:spcBef>
                <a:spcPct val="0"/>
              </a:spcBef>
              <a:spcAft>
                <a:spcPct val="0"/>
              </a:spcAft>
              <a:defRPr sz="2800" kern="1200">
                <a:solidFill>
                  <a:schemeClr val="tx1"/>
                </a:solidFill>
                <a:latin typeface="Times New Roman" pitchFamily="18" charset="0"/>
                <a:ea typeface="+mn-ea"/>
                <a:cs typeface="Arial" charset="0"/>
              </a:defRPr>
            </a:lvl1pPr>
            <a:lvl2pPr marL="812764" algn="l" rtl="0" fontAlgn="base">
              <a:spcBef>
                <a:spcPct val="0"/>
              </a:spcBef>
              <a:spcAft>
                <a:spcPct val="0"/>
              </a:spcAft>
              <a:defRPr sz="2800" kern="1200">
                <a:solidFill>
                  <a:schemeClr val="tx1"/>
                </a:solidFill>
                <a:latin typeface="Times New Roman" pitchFamily="18" charset="0"/>
                <a:ea typeface="+mn-ea"/>
                <a:cs typeface="Arial" charset="0"/>
              </a:defRPr>
            </a:lvl2pPr>
            <a:lvl3pPr marL="1625529" algn="l" rtl="0" fontAlgn="base">
              <a:spcBef>
                <a:spcPct val="0"/>
              </a:spcBef>
              <a:spcAft>
                <a:spcPct val="0"/>
              </a:spcAft>
              <a:defRPr sz="2800" kern="1200">
                <a:solidFill>
                  <a:schemeClr val="tx1"/>
                </a:solidFill>
                <a:latin typeface="Times New Roman" pitchFamily="18" charset="0"/>
                <a:ea typeface="+mn-ea"/>
                <a:cs typeface="Arial" charset="0"/>
              </a:defRPr>
            </a:lvl3pPr>
            <a:lvl4pPr marL="2438293" algn="l" rtl="0" fontAlgn="base">
              <a:spcBef>
                <a:spcPct val="0"/>
              </a:spcBef>
              <a:spcAft>
                <a:spcPct val="0"/>
              </a:spcAft>
              <a:defRPr sz="2800" kern="1200">
                <a:solidFill>
                  <a:schemeClr val="tx1"/>
                </a:solidFill>
                <a:latin typeface="Times New Roman" pitchFamily="18" charset="0"/>
                <a:ea typeface="+mn-ea"/>
                <a:cs typeface="Arial" charset="0"/>
              </a:defRPr>
            </a:lvl4pPr>
            <a:lvl5pPr marL="3251058" algn="l" rtl="0" fontAlgn="base">
              <a:spcBef>
                <a:spcPct val="0"/>
              </a:spcBef>
              <a:spcAft>
                <a:spcPct val="0"/>
              </a:spcAft>
              <a:defRPr sz="2800" kern="1200">
                <a:solidFill>
                  <a:schemeClr val="tx1"/>
                </a:solidFill>
                <a:latin typeface="Times New Roman" pitchFamily="18" charset="0"/>
                <a:ea typeface="+mn-ea"/>
                <a:cs typeface="Arial" charset="0"/>
              </a:defRPr>
            </a:lvl5pPr>
            <a:lvl6pPr marL="4063822" algn="l" defTabSz="1625529" rtl="0" eaLnBrk="1" latinLnBrk="0" hangingPunct="1">
              <a:defRPr sz="2800" kern="1200">
                <a:solidFill>
                  <a:schemeClr val="tx1"/>
                </a:solidFill>
                <a:latin typeface="Times New Roman" pitchFamily="18" charset="0"/>
                <a:ea typeface="+mn-ea"/>
                <a:cs typeface="Arial" charset="0"/>
              </a:defRPr>
            </a:lvl6pPr>
            <a:lvl7pPr marL="4876587" algn="l" defTabSz="1625529" rtl="0" eaLnBrk="1" latinLnBrk="0" hangingPunct="1">
              <a:defRPr sz="2800" kern="1200">
                <a:solidFill>
                  <a:schemeClr val="tx1"/>
                </a:solidFill>
                <a:latin typeface="Times New Roman" pitchFamily="18" charset="0"/>
                <a:ea typeface="+mn-ea"/>
                <a:cs typeface="Arial" charset="0"/>
              </a:defRPr>
            </a:lvl7pPr>
            <a:lvl8pPr marL="5689351" algn="l" defTabSz="1625529" rtl="0" eaLnBrk="1" latinLnBrk="0" hangingPunct="1">
              <a:defRPr sz="2800" kern="1200">
                <a:solidFill>
                  <a:schemeClr val="tx1"/>
                </a:solidFill>
                <a:latin typeface="Times New Roman" pitchFamily="18" charset="0"/>
                <a:ea typeface="+mn-ea"/>
                <a:cs typeface="Arial" charset="0"/>
              </a:defRPr>
            </a:lvl8pPr>
            <a:lvl9pPr marL="6502116" algn="l" defTabSz="1625529" rtl="0" eaLnBrk="1" latinLnBrk="0" hangingPunct="1">
              <a:defRPr sz="2800" kern="1200">
                <a:solidFill>
                  <a:schemeClr val="tx1"/>
                </a:solidFill>
                <a:latin typeface="Times New Roman" pitchFamily="18" charset="0"/>
                <a:ea typeface="+mn-ea"/>
                <a:cs typeface="Arial" charset="0"/>
              </a:defRPr>
            </a:lvl9pPr>
          </a:lstStyle>
          <a:p>
            <a:r>
              <a:rPr lang="en-US" sz="2400" i="1">
                <a:solidFill>
                  <a:srgbClr val="C00000"/>
                </a:solidFill>
              </a:rPr>
              <a:t>College of Pharmacy 2013</a:t>
            </a:r>
          </a:p>
        </p:txBody>
      </p:sp>
    </p:spTree>
    <p:extLst>
      <p:ext uri="{BB962C8B-B14F-4D97-AF65-F5344CB8AC3E}">
        <p14:creationId xmlns:p14="http://schemas.microsoft.com/office/powerpoint/2010/main" val="28735116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0" name="Rectangle 3373"/>
          <p:cNvSpPr>
            <a:spLocks noChangeArrowheads="1"/>
          </p:cNvSpPr>
          <p:nvPr userDrawn="1"/>
        </p:nvSpPr>
        <p:spPr bwMode="auto">
          <a:xfrm>
            <a:off x="731520" y="655836"/>
            <a:ext cx="49743360" cy="5519208"/>
          </a:xfrm>
          <a:prstGeom prst="rect">
            <a:avLst/>
          </a:prstGeom>
          <a:gradFill>
            <a:gsLst>
              <a:gs pos="41000">
                <a:srgbClr val="CC0000">
                  <a:alpha val="89000"/>
                </a:srgbClr>
              </a:gs>
              <a:gs pos="100000">
                <a:srgbClr val="0E0014"/>
              </a:gs>
            </a:gsLst>
            <a:lin ang="13500000" scaled="1"/>
          </a:gradFill>
          <a:ln w="28575">
            <a:solidFill>
              <a:schemeClr val="tx1"/>
            </a:solidFill>
            <a:miter lim="800000"/>
            <a:headEnd/>
            <a:tailEnd/>
          </a:ln>
          <a:effectLst>
            <a:outerShdw blurRad="50800" dist="38100" dir="16200000" rotWithShape="0">
              <a:prstClr val="black">
                <a:alpha val="40000"/>
              </a:prstClr>
            </a:outerShdw>
          </a:effectLst>
        </p:spPr>
        <p:txBody>
          <a:bodyPr wrap="none" lIns="95402" tIns="47701" rIns="95402" bIns="47701" anchor="ctr" anchorCtr="1"/>
          <a:lstStyle/>
          <a:p>
            <a:pPr algn="just" defTabSz="953869" eaLnBrk="0" hangingPunct="0">
              <a:defRPr/>
            </a:pPr>
            <a:endParaRPr lang="en-US" sz="5000" b="1" dirty="0">
              <a:solidFill>
                <a:schemeClr val="bg1"/>
              </a:solidFill>
              <a:latin typeface="Calibri" pitchFamily="34" charset="0"/>
            </a:endParaRPr>
          </a:p>
        </p:txBody>
      </p:sp>
      <p:sp>
        <p:nvSpPr>
          <p:cNvPr id="7" name="Rectangle 6"/>
          <p:cNvSpPr/>
          <p:nvPr userDrawn="1"/>
        </p:nvSpPr>
        <p:spPr bwMode="auto">
          <a:xfrm>
            <a:off x="342900" y="360045"/>
            <a:ext cx="50520600" cy="37684710"/>
          </a:xfrm>
          <a:prstGeom prst="rect">
            <a:avLst/>
          </a:prstGeom>
          <a:noFill/>
          <a:ln w="127000" cap="flat" cmpd="sng" algn="ctr">
            <a:solidFill>
              <a:srgbClr val="999999"/>
            </a:solidFill>
            <a:prstDash val="solid"/>
            <a:round/>
            <a:headEnd type="none" w="med" len="med"/>
            <a:tailEnd type="none" w="med" len="med"/>
          </a:ln>
          <a:effectLst/>
        </p:spPr>
        <p:txBody>
          <a:bodyPr vert="horz" wrap="square" lIns="162553" tIns="81276" rIns="162553" bIns="81276" numCol="1" rtlCol="0" anchor="t" anchorCtr="0" compatLnSpc="1">
            <a:prstTxWarp prst="textNoShape">
              <a:avLst/>
            </a:prstTxWarp>
          </a:bodyPr>
          <a:lstStyle/>
          <a:p>
            <a:pPr marL="0" marR="0" indent="0" algn="l" defTabSz="953869"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
        <p:nvSpPr>
          <p:cNvPr id="8" name="Rectangle 7"/>
          <p:cNvSpPr/>
          <p:nvPr userDrawn="1"/>
        </p:nvSpPr>
        <p:spPr bwMode="auto">
          <a:xfrm>
            <a:off x="0" y="0"/>
            <a:ext cx="51206400" cy="38404800"/>
          </a:xfrm>
          <a:prstGeom prst="rect">
            <a:avLst/>
          </a:prstGeom>
          <a:noFill/>
          <a:ln w="190500" cap="flat" cmpd="sng" algn="ctr">
            <a:solidFill>
              <a:srgbClr val="CC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536575"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p:txBody>
      </p:sp>
      <p:sp>
        <p:nvSpPr>
          <p:cNvPr id="9" name="TextBox 2"/>
          <p:cNvSpPr txBox="1"/>
          <p:nvPr userDrawn="1"/>
        </p:nvSpPr>
        <p:spPr>
          <a:xfrm>
            <a:off x="46942406" y="794162"/>
            <a:ext cx="3474720" cy="461665"/>
          </a:xfrm>
          <a:prstGeom prst="rect">
            <a:avLst/>
          </a:prstGeom>
          <a:noFill/>
        </p:spPr>
        <p:txBody>
          <a:bodyPr wrap="square" rtlCol="0">
            <a:spAutoFit/>
          </a:bodyPr>
          <a:lstStyle>
            <a:defPPr>
              <a:defRPr lang="en-US"/>
            </a:defPPr>
            <a:lvl1pPr algn="l" rtl="0" fontAlgn="base">
              <a:spcBef>
                <a:spcPct val="0"/>
              </a:spcBef>
              <a:spcAft>
                <a:spcPct val="0"/>
              </a:spcAft>
              <a:defRPr sz="2800" kern="1200">
                <a:solidFill>
                  <a:schemeClr val="tx1"/>
                </a:solidFill>
                <a:latin typeface="Times New Roman" pitchFamily="18" charset="0"/>
                <a:ea typeface="+mn-ea"/>
                <a:cs typeface="Arial" charset="0"/>
              </a:defRPr>
            </a:lvl1pPr>
            <a:lvl2pPr marL="812764" algn="l" rtl="0" fontAlgn="base">
              <a:spcBef>
                <a:spcPct val="0"/>
              </a:spcBef>
              <a:spcAft>
                <a:spcPct val="0"/>
              </a:spcAft>
              <a:defRPr sz="2800" kern="1200">
                <a:solidFill>
                  <a:schemeClr val="tx1"/>
                </a:solidFill>
                <a:latin typeface="Times New Roman" pitchFamily="18" charset="0"/>
                <a:ea typeface="+mn-ea"/>
                <a:cs typeface="Arial" charset="0"/>
              </a:defRPr>
            </a:lvl2pPr>
            <a:lvl3pPr marL="1625529" algn="l" rtl="0" fontAlgn="base">
              <a:spcBef>
                <a:spcPct val="0"/>
              </a:spcBef>
              <a:spcAft>
                <a:spcPct val="0"/>
              </a:spcAft>
              <a:defRPr sz="2800" kern="1200">
                <a:solidFill>
                  <a:schemeClr val="tx1"/>
                </a:solidFill>
                <a:latin typeface="Times New Roman" pitchFamily="18" charset="0"/>
                <a:ea typeface="+mn-ea"/>
                <a:cs typeface="Arial" charset="0"/>
              </a:defRPr>
            </a:lvl3pPr>
            <a:lvl4pPr marL="2438293" algn="l" rtl="0" fontAlgn="base">
              <a:spcBef>
                <a:spcPct val="0"/>
              </a:spcBef>
              <a:spcAft>
                <a:spcPct val="0"/>
              </a:spcAft>
              <a:defRPr sz="2800" kern="1200">
                <a:solidFill>
                  <a:schemeClr val="tx1"/>
                </a:solidFill>
                <a:latin typeface="Times New Roman" pitchFamily="18" charset="0"/>
                <a:ea typeface="+mn-ea"/>
                <a:cs typeface="Arial" charset="0"/>
              </a:defRPr>
            </a:lvl4pPr>
            <a:lvl5pPr marL="3251058" algn="l" rtl="0" fontAlgn="base">
              <a:spcBef>
                <a:spcPct val="0"/>
              </a:spcBef>
              <a:spcAft>
                <a:spcPct val="0"/>
              </a:spcAft>
              <a:defRPr sz="2800" kern="1200">
                <a:solidFill>
                  <a:schemeClr val="tx1"/>
                </a:solidFill>
                <a:latin typeface="Times New Roman" pitchFamily="18" charset="0"/>
                <a:ea typeface="+mn-ea"/>
                <a:cs typeface="Arial" charset="0"/>
              </a:defRPr>
            </a:lvl5pPr>
            <a:lvl6pPr marL="4063822" algn="l" defTabSz="1625529" rtl="0" eaLnBrk="1" latinLnBrk="0" hangingPunct="1">
              <a:defRPr sz="2800" kern="1200">
                <a:solidFill>
                  <a:schemeClr val="tx1"/>
                </a:solidFill>
                <a:latin typeface="Times New Roman" pitchFamily="18" charset="0"/>
                <a:ea typeface="+mn-ea"/>
                <a:cs typeface="Arial" charset="0"/>
              </a:defRPr>
            </a:lvl6pPr>
            <a:lvl7pPr marL="4876587" algn="l" defTabSz="1625529" rtl="0" eaLnBrk="1" latinLnBrk="0" hangingPunct="1">
              <a:defRPr sz="2800" kern="1200">
                <a:solidFill>
                  <a:schemeClr val="tx1"/>
                </a:solidFill>
                <a:latin typeface="Times New Roman" pitchFamily="18" charset="0"/>
                <a:ea typeface="+mn-ea"/>
                <a:cs typeface="Arial" charset="0"/>
              </a:defRPr>
            </a:lvl7pPr>
            <a:lvl8pPr marL="5689351" algn="l" defTabSz="1625529" rtl="0" eaLnBrk="1" latinLnBrk="0" hangingPunct="1">
              <a:defRPr sz="2800" kern="1200">
                <a:solidFill>
                  <a:schemeClr val="tx1"/>
                </a:solidFill>
                <a:latin typeface="Times New Roman" pitchFamily="18" charset="0"/>
                <a:ea typeface="+mn-ea"/>
                <a:cs typeface="Arial" charset="0"/>
              </a:defRPr>
            </a:lvl8pPr>
            <a:lvl9pPr marL="6502116" algn="l" defTabSz="1625529" rtl="0" eaLnBrk="1" latinLnBrk="0" hangingPunct="1">
              <a:defRPr sz="2800" kern="1200">
                <a:solidFill>
                  <a:schemeClr val="tx1"/>
                </a:solidFill>
                <a:latin typeface="Times New Roman" pitchFamily="18" charset="0"/>
                <a:ea typeface="+mn-ea"/>
                <a:cs typeface="Arial" charset="0"/>
              </a:defRPr>
            </a:lvl9pPr>
          </a:lstStyle>
          <a:p>
            <a:r>
              <a:rPr lang="en-US" sz="2400" i="1">
                <a:solidFill>
                  <a:srgbClr val="C00000"/>
                </a:solidFill>
              </a:rPr>
              <a:t>College of Pharmacy 2013</a:t>
            </a:r>
          </a:p>
        </p:txBody>
      </p:sp>
      <p:grpSp>
        <p:nvGrpSpPr>
          <p:cNvPr id="11" name="Group 10"/>
          <p:cNvGrpSpPr>
            <a:grpSpLocks noChangeAspect="1"/>
          </p:cNvGrpSpPr>
          <p:nvPr userDrawn="1"/>
        </p:nvGrpSpPr>
        <p:grpSpPr>
          <a:xfrm>
            <a:off x="1339233" y="1722786"/>
            <a:ext cx="7029727" cy="2614952"/>
            <a:chOff x="782638" y="692150"/>
            <a:chExt cx="5054600" cy="1790700"/>
          </a:xfrm>
        </p:grpSpPr>
        <p:pic>
          <p:nvPicPr>
            <p:cNvPr id="12" name="Picture 42" descr="College of Pharmacy Mort Pest NO BOX_whit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2588" y="692150"/>
              <a:ext cx="1644650"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4" descr="College of Pharmacy_primary_WHITE.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2638" y="977900"/>
              <a:ext cx="3006725"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83695" r:id="rId1"/>
  </p:sldLayoutIdLst>
  <p:txStyles>
    <p:titleStyle>
      <a:lvl1pPr algn="ctr" defTabSz="5014870" rtl="0" eaLnBrk="0" fontAlgn="base" hangingPunct="0">
        <a:spcBef>
          <a:spcPct val="0"/>
        </a:spcBef>
        <a:spcAft>
          <a:spcPct val="0"/>
        </a:spcAft>
        <a:defRPr sz="24200">
          <a:solidFill>
            <a:schemeClr val="tx2"/>
          </a:solidFill>
          <a:latin typeface="Calibri"/>
          <a:ea typeface="+mj-ea"/>
          <a:cs typeface="Calibri"/>
        </a:defRPr>
      </a:lvl1pPr>
      <a:lvl2pPr algn="ctr" defTabSz="5014870" rtl="0" eaLnBrk="0" fontAlgn="base" hangingPunct="0">
        <a:spcBef>
          <a:spcPct val="0"/>
        </a:spcBef>
        <a:spcAft>
          <a:spcPct val="0"/>
        </a:spcAft>
        <a:defRPr sz="24200">
          <a:solidFill>
            <a:schemeClr val="tx2"/>
          </a:solidFill>
          <a:latin typeface="Times New Roman" pitchFamily="18" charset="0"/>
        </a:defRPr>
      </a:lvl2pPr>
      <a:lvl3pPr algn="ctr" defTabSz="5014870" rtl="0" eaLnBrk="0" fontAlgn="base" hangingPunct="0">
        <a:spcBef>
          <a:spcPct val="0"/>
        </a:spcBef>
        <a:spcAft>
          <a:spcPct val="0"/>
        </a:spcAft>
        <a:defRPr sz="24200">
          <a:solidFill>
            <a:schemeClr val="tx2"/>
          </a:solidFill>
          <a:latin typeface="Times New Roman" pitchFamily="18" charset="0"/>
        </a:defRPr>
      </a:lvl3pPr>
      <a:lvl4pPr algn="ctr" defTabSz="5014870" rtl="0" eaLnBrk="0" fontAlgn="base" hangingPunct="0">
        <a:spcBef>
          <a:spcPct val="0"/>
        </a:spcBef>
        <a:spcAft>
          <a:spcPct val="0"/>
        </a:spcAft>
        <a:defRPr sz="24200">
          <a:solidFill>
            <a:schemeClr val="tx2"/>
          </a:solidFill>
          <a:latin typeface="Times New Roman" pitchFamily="18" charset="0"/>
        </a:defRPr>
      </a:lvl4pPr>
      <a:lvl5pPr algn="ctr" defTabSz="5014870" rtl="0" eaLnBrk="0" fontAlgn="base" hangingPunct="0">
        <a:spcBef>
          <a:spcPct val="0"/>
        </a:spcBef>
        <a:spcAft>
          <a:spcPct val="0"/>
        </a:spcAft>
        <a:defRPr sz="24200">
          <a:solidFill>
            <a:schemeClr val="tx2"/>
          </a:solidFill>
          <a:latin typeface="Times New Roman" pitchFamily="18" charset="0"/>
        </a:defRPr>
      </a:lvl5pPr>
      <a:lvl6pPr marL="812764" algn="ctr" defTabSz="5014870" rtl="0" eaLnBrk="0" fontAlgn="base" hangingPunct="0">
        <a:spcBef>
          <a:spcPct val="0"/>
        </a:spcBef>
        <a:spcAft>
          <a:spcPct val="0"/>
        </a:spcAft>
        <a:defRPr sz="24200">
          <a:solidFill>
            <a:schemeClr val="tx2"/>
          </a:solidFill>
          <a:latin typeface="Times New Roman" pitchFamily="18" charset="0"/>
        </a:defRPr>
      </a:lvl6pPr>
      <a:lvl7pPr marL="1625529" algn="ctr" defTabSz="5014870" rtl="0" eaLnBrk="0" fontAlgn="base" hangingPunct="0">
        <a:spcBef>
          <a:spcPct val="0"/>
        </a:spcBef>
        <a:spcAft>
          <a:spcPct val="0"/>
        </a:spcAft>
        <a:defRPr sz="24200">
          <a:solidFill>
            <a:schemeClr val="tx2"/>
          </a:solidFill>
          <a:latin typeface="Times New Roman" pitchFamily="18" charset="0"/>
        </a:defRPr>
      </a:lvl7pPr>
      <a:lvl8pPr marL="2438293" algn="ctr" defTabSz="5014870" rtl="0" eaLnBrk="0" fontAlgn="base" hangingPunct="0">
        <a:spcBef>
          <a:spcPct val="0"/>
        </a:spcBef>
        <a:spcAft>
          <a:spcPct val="0"/>
        </a:spcAft>
        <a:defRPr sz="24200">
          <a:solidFill>
            <a:schemeClr val="tx2"/>
          </a:solidFill>
          <a:latin typeface="Times New Roman" pitchFamily="18" charset="0"/>
        </a:defRPr>
      </a:lvl8pPr>
      <a:lvl9pPr marL="3251058" algn="ctr" defTabSz="5014870" rtl="0" eaLnBrk="0" fontAlgn="base" hangingPunct="0">
        <a:spcBef>
          <a:spcPct val="0"/>
        </a:spcBef>
        <a:spcAft>
          <a:spcPct val="0"/>
        </a:spcAft>
        <a:defRPr sz="24200">
          <a:solidFill>
            <a:schemeClr val="tx2"/>
          </a:solidFill>
          <a:latin typeface="Times New Roman" pitchFamily="18" charset="0"/>
        </a:defRPr>
      </a:lvl9pPr>
    </p:titleStyle>
    <p:bodyStyle>
      <a:lvl1pPr marL="1882341" indent="-1882341" algn="l" defTabSz="5014870" rtl="0" eaLnBrk="0" fontAlgn="base" hangingPunct="0">
        <a:spcBef>
          <a:spcPct val="20000"/>
        </a:spcBef>
        <a:spcAft>
          <a:spcPct val="0"/>
        </a:spcAft>
        <a:buChar char="•"/>
        <a:defRPr sz="17600">
          <a:solidFill>
            <a:schemeClr val="tx1"/>
          </a:solidFill>
          <a:latin typeface="Calibri"/>
          <a:ea typeface="+mn-ea"/>
          <a:cs typeface="Calibri"/>
        </a:defRPr>
      </a:lvl1pPr>
      <a:lvl2pPr marL="4075111" indent="-1566266" algn="l" defTabSz="5014870" rtl="0" eaLnBrk="0" fontAlgn="base" hangingPunct="0">
        <a:spcBef>
          <a:spcPct val="20000"/>
        </a:spcBef>
        <a:spcAft>
          <a:spcPct val="0"/>
        </a:spcAft>
        <a:buChar char="–"/>
        <a:defRPr sz="15300">
          <a:solidFill>
            <a:schemeClr val="tx1"/>
          </a:solidFill>
          <a:latin typeface="Calibri"/>
          <a:cs typeface="Calibri"/>
        </a:defRPr>
      </a:lvl2pPr>
      <a:lvl3pPr marL="6267882" indent="-1253012" algn="l" defTabSz="5014870" rtl="0" eaLnBrk="0" fontAlgn="base" hangingPunct="0">
        <a:spcBef>
          <a:spcPct val="20000"/>
        </a:spcBef>
        <a:spcAft>
          <a:spcPct val="0"/>
        </a:spcAft>
        <a:buChar char="•"/>
        <a:defRPr sz="13200">
          <a:solidFill>
            <a:schemeClr val="tx1"/>
          </a:solidFill>
          <a:latin typeface="Calibri"/>
          <a:cs typeface="Calibri"/>
        </a:defRPr>
      </a:lvl3pPr>
      <a:lvl4pPr marL="8776727" indent="-1253012" algn="l" defTabSz="5014870" rtl="0" eaLnBrk="0" fontAlgn="base" hangingPunct="0">
        <a:spcBef>
          <a:spcPct val="20000"/>
        </a:spcBef>
        <a:spcAft>
          <a:spcPct val="0"/>
        </a:spcAft>
        <a:buChar char="–"/>
        <a:defRPr sz="11000">
          <a:solidFill>
            <a:schemeClr val="tx1"/>
          </a:solidFill>
          <a:latin typeface="Calibri"/>
          <a:cs typeface="Calibri"/>
        </a:defRPr>
      </a:lvl4pPr>
      <a:lvl5pPr marL="11285574" indent="-1255835" algn="l" defTabSz="5014870" rtl="0" eaLnBrk="0" fontAlgn="base" hangingPunct="0">
        <a:spcBef>
          <a:spcPct val="20000"/>
        </a:spcBef>
        <a:spcAft>
          <a:spcPct val="0"/>
        </a:spcAft>
        <a:buChar char="»"/>
        <a:defRPr sz="11000">
          <a:solidFill>
            <a:schemeClr val="tx1"/>
          </a:solidFill>
          <a:latin typeface="Calibri"/>
          <a:cs typeface="Calibri"/>
        </a:defRPr>
      </a:lvl5pPr>
      <a:lvl6pPr marL="12098338" indent="-1255835" algn="l" defTabSz="5014870" rtl="0" eaLnBrk="0" fontAlgn="base" hangingPunct="0">
        <a:spcBef>
          <a:spcPct val="20000"/>
        </a:spcBef>
        <a:spcAft>
          <a:spcPct val="0"/>
        </a:spcAft>
        <a:buChar char="»"/>
        <a:defRPr sz="11000">
          <a:solidFill>
            <a:schemeClr val="tx1"/>
          </a:solidFill>
          <a:latin typeface="+mn-lt"/>
        </a:defRPr>
      </a:lvl6pPr>
      <a:lvl7pPr marL="12911103" indent="-1255835" algn="l" defTabSz="5014870" rtl="0" eaLnBrk="0" fontAlgn="base" hangingPunct="0">
        <a:spcBef>
          <a:spcPct val="20000"/>
        </a:spcBef>
        <a:spcAft>
          <a:spcPct val="0"/>
        </a:spcAft>
        <a:buChar char="»"/>
        <a:defRPr sz="11000">
          <a:solidFill>
            <a:schemeClr val="tx1"/>
          </a:solidFill>
          <a:latin typeface="+mn-lt"/>
        </a:defRPr>
      </a:lvl7pPr>
      <a:lvl8pPr marL="13723867" indent="-1255835" algn="l" defTabSz="5014870" rtl="0" eaLnBrk="0" fontAlgn="base" hangingPunct="0">
        <a:spcBef>
          <a:spcPct val="20000"/>
        </a:spcBef>
        <a:spcAft>
          <a:spcPct val="0"/>
        </a:spcAft>
        <a:buChar char="»"/>
        <a:defRPr sz="11000">
          <a:solidFill>
            <a:schemeClr val="tx1"/>
          </a:solidFill>
          <a:latin typeface="+mn-lt"/>
        </a:defRPr>
      </a:lvl8pPr>
      <a:lvl9pPr marL="14536632" indent="-1255835" algn="l" defTabSz="5014870" rtl="0" eaLnBrk="0" fontAlgn="base" hangingPunct="0">
        <a:spcBef>
          <a:spcPct val="20000"/>
        </a:spcBef>
        <a:spcAft>
          <a:spcPct val="0"/>
        </a:spcAft>
        <a:buChar char="»"/>
        <a:defRPr sz="11000">
          <a:solidFill>
            <a:schemeClr val="tx1"/>
          </a:solidFill>
          <a:latin typeface="+mn-lt"/>
        </a:defRPr>
      </a:lvl9pPr>
    </p:bodyStyle>
    <p:otherStyle>
      <a:defPPr>
        <a:defRPr lang="en-US"/>
      </a:defPPr>
      <a:lvl1pPr marL="0" algn="l" defTabSz="1625529" rtl="0" eaLnBrk="1" latinLnBrk="0" hangingPunct="1">
        <a:defRPr sz="3200" kern="1200">
          <a:solidFill>
            <a:schemeClr val="tx1"/>
          </a:solidFill>
          <a:latin typeface="+mn-lt"/>
          <a:ea typeface="+mn-ea"/>
          <a:cs typeface="+mn-cs"/>
        </a:defRPr>
      </a:lvl1pPr>
      <a:lvl2pPr marL="812764" algn="l" defTabSz="1625529" rtl="0" eaLnBrk="1" latinLnBrk="0" hangingPunct="1">
        <a:defRPr sz="3200" kern="1200">
          <a:solidFill>
            <a:schemeClr val="tx1"/>
          </a:solidFill>
          <a:latin typeface="+mn-lt"/>
          <a:ea typeface="+mn-ea"/>
          <a:cs typeface="+mn-cs"/>
        </a:defRPr>
      </a:lvl2pPr>
      <a:lvl3pPr marL="1625529" algn="l" defTabSz="1625529" rtl="0" eaLnBrk="1" latinLnBrk="0" hangingPunct="1">
        <a:defRPr sz="3200" kern="1200">
          <a:solidFill>
            <a:schemeClr val="tx1"/>
          </a:solidFill>
          <a:latin typeface="+mn-lt"/>
          <a:ea typeface="+mn-ea"/>
          <a:cs typeface="+mn-cs"/>
        </a:defRPr>
      </a:lvl3pPr>
      <a:lvl4pPr marL="2438293" algn="l" defTabSz="1625529" rtl="0" eaLnBrk="1" latinLnBrk="0" hangingPunct="1">
        <a:defRPr sz="3200" kern="1200">
          <a:solidFill>
            <a:schemeClr val="tx1"/>
          </a:solidFill>
          <a:latin typeface="+mn-lt"/>
          <a:ea typeface="+mn-ea"/>
          <a:cs typeface="+mn-cs"/>
        </a:defRPr>
      </a:lvl4pPr>
      <a:lvl5pPr marL="3251058" algn="l" defTabSz="1625529" rtl="0" eaLnBrk="1" latinLnBrk="0" hangingPunct="1">
        <a:defRPr sz="3200" kern="1200">
          <a:solidFill>
            <a:schemeClr val="tx1"/>
          </a:solidFill>
          <a:latin typeface="+mn-lt"/>
          <a:ea typeface="+mn-ea"/>
          <a:cs typeface="+mn-cs"/>
        </a:defRPr>
      </a:lvl5pPr>
      <a:lvl6pPr marL="4063822" algn="l" defTabSz="1625529" rtl="0" eaLnBrk="1" latinLnBrk="0" hangingPunct="1">
        <a:defRPr sz="3200" kern="1200">
          <a:solidFill>
            <a:schemeClr val="tx1"/>
          </a:solidFill>
          <a:latin typeface="+mn-lt"/>
          <a:ea typeface="+mn-ea"/>
          <a:cs typeface="+mn-cs"/>
        </a:defRPr>
      </a:lvl6pPr>
      <a:lvl7pPr marL="4876587" algn="l" defTabSz="1625529" rtl="0" eaLnBrk="1" latinLnBrk="0" hangingPunct="1">
        <a:defRPr sz="3200" kern="1200">
          <a:solidFill>
            <a:schemeClr val="tx1"/>
          </a:solidFill>
          <a:latin typeface="+mn-lt"/>
          <a:ea typeface="+mn-ea"/>
          <a:cs typeface="+mn-cs"/>
        </a:defRPr>
      </a:lvl7pPr>
      <a:lvl8pPr marL="5689351" algn="l" defTabSz="1625529" rtl="0" eaLnBrk="1" latinLnBrk="0" hangingPunct="1">
        <a:defRPr sz="3200" kern="1200">
          <a:solidFill>
            <a:schemeClr val="tx1"/>
          </a:solidFill>
          <a:latin typeface="+mn-lt"/>
          <a:ea typeface="+mn-ea"/>
          <a:cs typeface="+mn-cs"/>
        </a:defRPr>
      </a:lvl8pPr>
      <a:lvl9pPr marL="6502116" algn="l" defTabSz="1625529"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image" Target="../media/image8.png"/><Relationship Id="rId18" Type="http://schemas.openxmlformats.org/officeDocument/2006/relationships/image" Target="../media/image13.png"/><Relationship Id="rId3" Type="http://schemas.openxmlformats.org/officeDocument/2006/relationships/image" Target="../media/image3.png"/><Relationship Id="rId21" Type="http://schemas.openxmlformats.org/officeDocument/2006/relationships/image" Target="../media/image16.png"/><Relationship Id="rId7" Type="http://schemas.openxmlformats.org/officeDocument/2006/relationships/diagramLayout" Target="../diagrams/layout1.xml"/><Relationship Id="rId12" Type="http://schemas.openxmlformats.org/officeDocument/2006/relationships/image" Target="../media/image7.png"/><Relationship Id="rId17"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diagramData" Target="../diagrams/data1.xml"/><Relationship Id="rId11" Type="http://schemas.openxmlformats.org/officeDocument/2006/relationships/image" Target="../media/image6.png"/><Relationship Id="rId5" Type="http://schemas.openxmlformats.org/officeDocument/2006/relationships/image" Target="../media/image5.png"/><Relationship Id="rId15" Type="http://schemas.openxmlformats.org/officeDocument/2006/relationships/image" Target="../media/image10.png"/><Relationship Id="rId10" Type="http://schemas.microsoft.com/office/2007/relationships/diagramDrawing" Target="../diagrams/drawing1.xml"/><Relationship Id="rId19" Type="http://schemas.openxmlformats.org/officeDocument/2006/relationships/image" Target="../media/image14.png"/><Relationship Id="rId4" Type="http://schemas.openxmlformats.org/officeDocument/2006/relationships/image" Target="../media/image4.jpeg"/><Relationship Id="rId9" Type="http://schemas.openxmlformats.org/officeDocument/2006/relationships/diagramColors" Target="../diagrams/colors1.xml"/><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Text Box 848"/>
          <p:cNvSpPr txBox="1">
            <a:spLocks noChangeArrowheads="1"/>
          </p:cNvSpPr>
          <p:nvPr/>
        </p:nvSpPr>
        <p:spPr bwMode="auto">
          <a:xfrm>
            <a:off x="757953" y="26014175"/>
            <a:ext cx="11960352" cy="11376728"/>
          </a:xfrm>
          <a:prstGeom prst="rect">
            <a:avLst/>
          </a:prstGeom>
          <a:ln/>
        </p:spPr>
        <p:style>
          <a:lnRef idx="2">
            <a:schemeClr val="dk1"/>
          </a:lnRef>
          <a:fillRef idx="1">
            <a:schemeClr val="lt1"/>
          </a:fillRef>
          <a:effectRef idx="0">
            <a:schemeClr val="dk1"/>
          </a:effectRef>
          <a:fontRef idx="minor">
            <a:schemeClr val="dk1"/>
          </a:fontRef>
        </p:style>
        <p:txBody>
          <a:bodyPr lIns="95402" tIns="47701" rIns="95402" bIns="47701"/>
          <a:lstStyle>
            <a:defPPr>
              <a:defRPr lang="en-US"/>
            </a:defPPr>
            <a:lvl1pPr algn="just" eaLnBrk="1" hangingPunct="1">
              <a:spcBef>
                <a:spcPts val="600"/>
              </a:spcBef>
              <a:spcAft>
                <a:spcPts val="600"/>
              </a:spcAft>
              <a:defRPr sz="3800" b="1">
                <a:latin typeface="Calibri" charset="0"/>
              </a:defRPr>
            </a:lvl1pPr>
            <a:lvl2pPr marL="742950" indent="-285750" eaLnBrk="0" hangingPunct="0">
              <a:defRPr sz="1600"/>
            </a:lvl2pPr>
            <a:lvl3pPr marL="1143000" indent="-228600" eaLnBrk="0" hangingPunct="0">
              <a:defRPr sz="1600"/>
            </a:lvl3pPr>
            <a:lvl4pPr marL="1600200" indent="-228600" eaLnBrk="0" hangingPunct="0">
              <a:defRPr sz="1600"/>
            </a:lvl4pPr>
            <a:lvl5pPr marL="2057400" indent="-228600" eaLnBrk="0" hangingPunct="0">
              <a:defRPr sz="1600"/>
            </a:lvl5pPr>
            <a:lvl6pPr marL="2514600" indent="-228600" eaLnBrk="0" fontAlgn="base" hangingPunct="0">
              <a:spcBef>
                <a:spcPct val="0"/>
              </a:spcBef>
              <a:spcAft>
                <a:spcPct val="0"/>
              </a:spcAft>
              <a:defRPr sz="1600"/>
            </a:lvl6pPr>
            <a:lvl7pPr marL="2971800" indent="-228600" eaLnBrk="0" fontAlgn="base" hangingPunct="0">
              <a:spcBef>
                <a:spcPct val="0"/>
              </a:spcBef>
              <a:spcAft>
                <a:spcPct val="0"/>
              </a:spcAft>
              <a:defRPr sz="1600"/>
            </a:lvl7pPr>
            <a:lvl8pPr marL="3429000" indent="-228600" eaLnBrk="0" fontAlgn="base" hangingPunct="0">
              <a:spcBef>
                <a:spcPct val="0"/>
              </a:spcBef>
              <a:spcAft>
                <a:spcPct val="0"/>
              </a:spcAft>
              <a:defRPr sz="1600"/>
            </a:lvl8pPr>
            <a:lvl9pPr marL="3886200" indent="-228600" eaLnBrk="0" fontAlgn="base" hangingPunct="0">
              <a:spcBef>
                <a:spcPct val="0"/>
              </a:spcBef>
              <a:spcAft>
                <a:spcPct val="0"/>
              </a:spcAft>
              <a:defRPr sz="1600"/>
            </a:lvl9pPr>
          </a:lstStyle>
          <a:p>
            <a:endParaRPr lang="en-US" sz="4400" b="0" dirty="0"/>
          </a:p>
        </p:txBody>
      </p:sp>
      <p:sp>
        <p:nvSpPr>
          <p:cNvPr id="3075" name="Text Box 26"/>
          <p:cNvSpPr txBox="1">
            <a:spLocks noChangeArrowheads="1"/>
          </p:cNvSpPr>
          <p:nvPr/>
        </p:nvSpPr>
        <p:spPr bwMode="auto">
          <a:xfrm>
            <a:off x="711199" y="7558091"/>
            <a:ext cx="11960352" cy="12911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02" tIns="47701" rIns="95402" bIns="47701"/>
          <a:lstStyle>
            <a:lvl1pPr eaLnBrk="0" hangingPunct="0">
              <a:defRPr sz="1600">
                <a:solidFill>
                  <a:schemeClr val="tx1"/>
                </a:solidFill>
                <a:latin typeface="Times New Roman" pitchFamily="18" charset="0"/>
                <a:cs typeface="Arial" charset="0"/>
              </a:defRPr>
            </a:lvl1pPr>
            <a:lvl2pPr marL="742950" indent="-285750" eaLnBrk="0" hangingPunct="0">
              <a:defRPr sz="1600">
                <a:solidFill>
                  <a:schemeClr val="tx1"/>
                </a:solidFill>
                <a:latin typeface="Times New Roman" pitchFamily="18" charset="0"/>
                <a:cs typeface="Arial" charset="0"/>
              </a:defRPr>
            </a:lvl2pPr>
            <a:lvl3pPr marL="1143000" indent="-228600" eaLnBrk="0" hangingPunct="0">
              <a:defRPr sz="1600">
                <a:solidFill>
                  <a:schemeClr val="tx1"/>
                </a:solidFill>
                <a:latin typeface="Times New Roman" pitchFamily="18" charset="0"/>
                <a:cs typeface="Arial" charset="0"/>
              </a:defRPr>
            </a:lvl3pPr>
            <a:lvl4pPr marL="1600200" indent="-228600" eaLnBrk="0" hangingPunct="0">
              <a:defRPr sz="1600">
                <a:solidFill>
                  <a:schemeClr val="tx1"/>
                </a:solidFill>
                <a:latin typeface="Times New Roman" pitchFamily="18" charset="0"/>
                <a:cs typeface="Arial" charset="0"/>
              </a:defRPr>
            </a:lvl4pPr>
            <a:lvl5pPr marL="2057400" indent="-228600" eaLnBrk="0" hangingPunct="0">
              <a:defRPr sz="1600">
                <a:solidFill>
                  <a:schemeClr val="tx1"/>
                </a:solidFill>
                <a:latin typeface="Times New Roman" pitchFamily="18" charset="0"/>
                <a:cs typeface="Arial" charset="0"/>
              </a:defRPr>
            </a:lvl5pPr>
            <a:lvl6pPr marL="2514600" indent="-228600" eaLnBrk="0" fontAlgn="base" hangingPunct="0">
              <a:spcBef>
                <a:spcPct val="0"/>
              </a:spcBef>
              <a:spcAft>
                <a:spcPct val="0"/>
              </a:spcAft>
              <a:defRPr sz="1600">
                <a:solidFill>
                  <a:schemeClr val="tx1"/>
                </a:solidFill>
                <a:latin typeface="Times New Roman" pitchFamily="18" charset="0"/>
                <a:cs typeface="Arial" charset="0"/>
              </a:defRPr>
            </a:lvl6pPr>
            <a:lvl7pPr marL="2971800" indent="-228600" eaLnBrk="0" fontAlgn="base" hangingPunct="0">
              <a:spcBef>
                <a:spcPct val="0"/>
              </a:spcBef>
              <a:spcAft>
                <a:spcPct val="0"/>
              </a:spcAft>
              <a:defRPr sz="1600">
                <a:solidFill>
                  <a:schemeClr val="tx1"/>
                </a:solidFill>
                <a:latin typeface="Times New Roman" pitchFamily="18" charset="0"/>
                <a:cs typeface="Arial" charset="0"/>
              </a:defRPr>
            </a:lvl7pPr>
            <a:lvl8pPr marL="3429000" indent="-228600" eaLnBrk="0" fontAlgn="base" hangingPunct="0">
              <a:spcBef>
                <a:spcPct val="0"/>
              </a:spcBef>
              <a:spcAft>
                <a:spcPct val="0"/>
              </a:spcAft>
              <a:defRPr sz="1600">
                <a:solidFill>
                  <a:schemeClr val="tx1"/>
                </a:solidFill>
                <a:latin typeface="Times New Roman" pitchFamily="18" charset="0"/>
                <a:cs typeface="Arial" charset="0"/>
              </a:defRPr>
            </a:lvl8pPr>
            <a:lvl9pPr marL="3886200" indent="-228600" eaLnBrk="0" fontAlgn="base" hangingPunct="0">
              <a:spcBef>
                <a:spcPct val="0"/>
              </a:spcBef>
              <a:spcAft>
                <a:spcPct val="0"/>
              </a:spcAft>
              <a:defRPr sz="1600">
                <a:solidFill>
                  <a:schemeClr val="tx1"/>
                </a:solidFill>
                <a:latin typeface="Times New Roman" pitchFamily="18" charset="0"/>
                <a:cs typeface="Arial" charset="0"/>
              </a:defRPr>
            </a:lvl9pPr>
          </a:lstStyle>
          <a:p>
            <a:pPr algn="just" eaLnBrk="1" hangingPunct="1">
              <a:spcBef>
                <a:spcPts val="600"/>
              </a:spcBef>
              <a:spcAft>
                <a:spcPts val="600"/>
              </a:spcAft>
            </a:pPr>
            <a:r>
              <a:rPr lang="en-US" sz="4400" dirty="0">
                <a:latin typeface="Calibri" charset="0"/>
              </a:rPr>
              <a:t>In the oil and gas industry, the rate of penetration (ROP) is a critical parameter that directly impacts drilling efficiency and cost-effectiveness. Traditional methods for predicting ROP rely heavily on human expertise and historical data, often leading to suboptimal outcomes due to the complexity and variability of drilling conditions. Leveraging the power of machine learning, this study proposes a novel approach to predict ROP with higher accuracy and reliability. By integrating real-time sensor data, geological information, and drilling parameters, advanced machine learning algorithms such as simple computational and supervised machine learning methods are employed to model the intricate relationships between drilling variables and ROP. Therefore, it revolutionizes drilling operations by optimizing efficiency, reducing costs, and enhancing overall productivity in the oil and gas sector.</a:t>
            </a:r>
          </a:p>
          <a:p>
            <a:pPr algn="just" eaLnBrk="1" hangingPunct="1">
              <a:spcBef>
                <a:spcPts val="600"/>
              </a:spcBef>
              <a:spcAft>
                <a:spcPts val="600"/>
              </a:spcAft>
            </a:pPr>
            <a:endParaRPr lang="en-US" sz="4400" dirty="0">
              <a:latin typeface="Calibri" charset="0"/>
            </a:endParaRPr>
          </a:p>
        </p:txBody>
      </p:sp>
      <p:sp>
        <p:nvSpPr>
          <p:cNvPr id="24" name="Rectangle 3373"/>
          <p:cNvSpPr>
            <a:spLocks noChangeArrowheads="1"/>
          </p:cNvSpPr>
          <p:nvPr/>
        </p:nvSpPr>
        <p:spPr bwMode="auto">
          <a:xfrm>
            <a:off x="711199" y="6444722"/>
            <a:ext cx="11957050" cy="960120"/>
          </a:xfrm>
          <a:prstGeom prst="rect">
            <a:avLst/>
          </a:prstGeom>
          <a:solidFill>
            <a:srgbClr val="CC0000"/>
          </a:solidFill>
          <a:ln w="28575">
            <a:solidFill>
              <a:schemeClr val="tx1"/>
            </a:solidFill>
            <a:miter lim="800000"/>
            <a:headEnd/>
            <a:tailEnd/>
          </a:ln>
          <a:effectLst>
            <a:outerShdw blurRad="50800" dist="38100" dir="16200000" rotWithShape="0">
              <a:prstClr val="black">
                <a:alpha val="40000"/>
              </a:prstClr>
            </a:outerShdw>
          </a:effectLst>
        </p:spPr>
        <p:txBody>
          <a:bodyPr wrap="none" lIns="95402" tIns="47701" rIns="95402" bIns="47701" anchor="ctr" anchorCtr="1"/>
          <a:lstStyle/>
          <a:p>
            <a:pPr algn="ctr" defTabSz="953869" eaLnBrk="0" hangingPunct="0"/>
            <a:r>
              <a:rPr lang="en-US" sz="5400" b="1" dirty="0">
                <a:solidFill>
                  <a:schemeClr val="bg1"/>
                </a:solidFill>
                <a:latin typeface="Calibri" pitchFamily="34" charset="0"/>
              </a:rPr>
              <a:t>ABSTRACT</a:t>
            </a:r>
          </a:p>
        </p:txBody>
      </p:sp>
      <p:sp>
        <p:nvSpPr>
          <p:cNvPr id="2063" name="Text Box 848"/>
          <p:cNvSpPr txBox="1">
            <a:spLocks noChangeArrowheads="1"/>
          </p:cNvSpPr>
          <p:nvPr/>
        </p:nvSpPr>
        <p:spPr bwMode="auto">
          <a:xfrm>
            <a:off x="38797047" y="30623588"/>
            <a:ext cx="11612880" cy="453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02" tIns="47701" rIns="95402" bIns="47701"/>
          <a:lstStyle>
            <a:defPPr>
              <a:defRPr lang="en-US"/>
            </a:defPPr>
            <a:lvl1pPr algn="just" eaLnBrk="1" hangingPunct="1">
              <a:spcBef>
                <a:spcPts val="600"/>
              </a:spcBef>
              <a:spcAft>
                <a:spcPts val="600"/>
              </a:spcAft>
              <a:defRPr sz="3800" b="0">
                <a:latin typeface="Calibri" charset="0"/>
              </a:defRPr>
            </a:lvl1pPr>
            <a:lvl2pPr marL="742950" indent="-285750" eaLnBrk="0" hangingPunct="0">
              <a:defRPr sz="1600"/>
            </a:lvl2pPr>
            <a:lvl3pPr marL="1143000" indent="-228600" eaLnBrk="0" hangingPunct="0">
              <a:defRPr sz="1600"/>
            </a:lvl3pPr>
            <a:lvl4pPr marL="1600200" indent="-228600" eaLnBrk="0" hangingPunct="0">
              <a:defRPr sz="1600"/>
            </a:lvl4pPr>
            <a:lvl5pPr marL="2057400" indent="-228600" eaLnBrk="0" hangingPunct="0">
              <a:defRPr sz="1600"/>
            </a:lvl5pPr>
            <a:lvl6pPr marL="2514600" indent="-228600" eaLnBrk="0" fontAlgn="base" hangingPunct="0">
              <a:spcBef>
                <a:spcPct val="0"/>
              </a:spcBef>
              <a:spcAft>
                <a:spcPct val="0"/>
              </a:spcAft>
              <a:defRPr sz="1600"/>
            </a:lvl6pPr>
            <a:lvl7pPr marL="2971800" indent="-228600" eaLnBrk="0" fontAlgn="base" hangingPunct="0">
              <a:spcBef>
                <a:spcPct val="0"/>
              </a:spcBef>
              <a:spcAft>
                <a:spcPct val="0"/>
              </a:spcAft>
              <a:defRPr sz="1600"/>
            </a:lvl7pPr>
            <a:lvl8pPr marL="3429000" indent="-228600" eaLnBrk="0" fontAlgn="base" hangingPunct="0">
              <a:spcBef>
                <a:spcPct val="0"/>
              </a:spcBef>
              <a:spcAft>
                <a:spcPct val="0"/>
              </a:spcAft>
              <a:defRPr sz="1600"/>
            </a:lvl8pPr>
            <a:lvl9pPr marL="3886200" indent="-228600" eaLnBrk="0" fontAlgn="base" hangingPunct="0">
              <a:spcBef>
                <a:spcPct val="0"/>
              </a:spcBef>
              <a:spcAft>
                <a:spcPct val="0"/>
              </a:spcAft>
              <a:defRPr sz="1600"/>
            </a:lvl9pPr>
          </a:lstStyle>
          <a:p>
            <a:r>
              <a:rPr lang="en-US" sz="4400" dirty="0">
                <a:latin typeface="Calibri" panose="020F0502020204030204" pitchFamily="34" charset="0"/>
              </a:rPr>
              <a:t>"Random Forest outperformed other models with an RMSE of 0.25 and R-squared of 0.92. Future work includes deep learning methods and feature engineering for enhanced accuracy.”</a:t>
            </a:r>
          </a:p>
          <a:p>
            <a:r>
              <a:rPr lang="en-US" sz="4400" u="sng" dirty="0">
                <a:latin typeface="Calibri" panose="020F0502020204030204" pitchFamily="34" charset="0"/>
              </a:rPr>
              <a:t>Note</a:t>
            </a:r>
            <a:r>
              <a:rPr lang="en-US" sz="4400" dirty="0">
                <a:latin typeface="Calibri" panose="020F0502020204030204" pitchFamily="34" charset="0"/>
              </a:rPr>
              <a:t>: </a:t>
            </a:r>
            <a:r>
              <a:rPr lang="en-US" sz="4000" dirty="0">
                <a:latin typeface="Calibri" panose="020F0502020204030204" pitchFamily="34" charset="0"/>
              </a:rPr>
              <a:t>For Datasets and References please view the above provided QR code.</a:t>
            </a:r>
          </a:p>
        </p:txBody>
      </p:sp>
      <p:sp>
        <p:nvSpPr>
          <p:cNvPr id="25" name="Rectangle 3373"/>
          <p:cNvSpPr>
            <a:spLocks noChangeArrowheads="1"/>
          </p:cNvSpPr>
          <p:nvPr/>
        </p:nvSpPr>
        <p:spPr bwMode="auto">
          <a:xfrm>
            <a:off x="711198" y="20850889"/>
            <a:ext cx="11957050" cy="960120"/>
          </a:xfrm>
          <a:prstGeom prst="rect">
            <a:avLst/>
          </a:prstGeom>
          <a:solidFill>
            <a:srgbClr val="CC0000"/>
          </a:solidFill>
          <a:ln w="28575">
            <a:solidFill>
              <a:schemeClr val="tx1"/>
            </a:solidFill>
            <a:miter lim="800000"/>
            <a:headEnd/>
            <a:tailEnd/>
          </a:ln>
          <a:effectLst>
            <a:outerShdw blurRad="50800" dist="38100" dir="16200000" rotWithShape="0">
              <a:prstClr val="black">
                <a:alpha val="40000"/>
              </a:prstClr>
            </a:outerShdw>
          </a:effectLst>
        </p:spPr>
        <p:txBody>
          <a:bodyPr wrap="none" lIns="95402" tIns="47701" rIns="95402" bIns="47701" anchor="ctr" anchorCtr="1"/>
          <a:lstStyle/>
          <a:p>
            <a:pPr algn="ctr" defTabSz="953869" eaLnBrk="0" hangingPunct="0"/>
            <a:r>
              <a:rPr lang="en-US" sz="5400" b="1" dirty="0">
                <a:solidFill>
                  <a:schemeClr val="bg1"/>
                </a:solidFill>
                <a:latin typeface="Calibri" pitchFamily="34" charset="0"/>
              </a:rPr>
              <a:t>BACKGROUND</a:t>
            </a:r>
          </a:p>
        </p:txBody>
      </p:sp>
      <p:sp>
        <p:nvSpPr>
          <p:cNvPr id="30" name="Rectangle 3373"/>
          <p:cNvSpPr>
            <a:spLocks noChangeArrowheads="1"/>
          </p:cNvSpPr>
          <p:nvPr/>
        </p:nvSpPr>
        <p:spPr bwMode="auto">
          <a:xfrm>
            <a:off x="13665201" y="6444722"/>
            <a:ext cx="11957050" cy="960120"/>
          </a:xfrm>
          <a:prstGeom prst="rect">
            <a:avLst/>
          </a:prstGeom>
          <a:solidFill>
            <a:srgbClr val="CC0000"/>
          </a:solidFill>
          <a:ln w="28575">
            <a:solidFill>
              <a:schemeClr val="tx1"/>
            </a:solidFill>
            <a:miter lim="800000"/>
            <a:headEnd/>
            <a:tailEnd/>
          </a:ln>
          <a:effectLst>
            <a:outerShdw blurRad="50800" dist="38100" dir="16200000" rotWithShape="0">
              <a:prstClr val="black">
                <a:alpha val="40000"/>
              </a:prstClr>
            </a:outerShdw>
          </a:effectLst>
        </p:spPr>
        <p:txBody>
          <a:bodyPr wrap="none" lIns="95402" tIns="47701" rIns="95402" bIns="47701" anchor="ctr" anchorCtr="1"/>
          <a:lstStyle/>
          <a:p>
            <a:pPr algn="ctr" defTabSz="953869" eaLnBrk="0" hangingPunct="0"/>
            <a:r>
              <a:rPr lang="en-US" sz="5400" b="1" dirty="0">
                <a:solidFill>
                  <a:schemeClr val="bg1"/>
                </a:solidFill>
                <a:latin typeface="Calibri" pitchFamily="34" charset="0"/>
              </a:rPr>
              <a:t>OBJECTIVE</a:t>
            </a:r>
          </a:p>
        </p:txBody>
      </p:sp>
      <p:sp>
        <p:nvSpPr>
          <p:cNvPr id="3089" name="Text Box 848"/>
          <p:cNvSpPr txBox="1">
            <a:spLocks noChangeArrowheads="1"/>
          </p:cNvSpPr>
          <p:nvPr/>
        </p:nvSpPr>
        <p:spPr bwMode="auto">
          <a:xfrm>
            <a:off x="13665201" y="7523164"/>
            <a:ext cx="11960352" cy="2330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02" tIns="47701" rIns="95402" bIns="47701"/>
          <a:lstStyle>
            <a:defPPr>
              <a:defRPr lang="en-US"/>
            </a:defPPr>
            <a:lvl1pPr algn="just" eaLnBrk="1" hangingPunct="1">
              <a:spcBef>
                <a:spcPts val="600"/>
              </a:spcBef>
              <a:spcAft>
                <a:spcPts val="600"/>
              </a:spcAft>
              <a:defRPr sz="3800" b="0">
                <a:latin typeface="Calibri" charset="0"/>
              </a:defRPr>
            </a:lvl1pPr>
            <a:lvl2pPr marL="742950" indent="-285750" eaLnBrk="0" hangingPunct="0">
              <a:defRPr sz="1600"/>
            </a:lvl2pPr>
            <a:lvl3pPr marL="1143000" indent="-228600" eaLnBrk="0" hangingPunct="0">
              <a:defRPr sz="1600"/>
            </a:lvl3pPr>
            <a:lvl4pPr marL="1600200" indent="-228600" eaLnBrk="0" hangingPunct="0">
              <a:defRPr sz="1600"/>
            </a:lvl4pPr>
            <a:lvl5pPr marL="2057400" indent="-228600" eaLnBrk="0" hangingPunct="0">
              <a:defRPr sz="1600"/>
            </a:lvl5pPr>
            <a:lvl6pPr marL="2514600" indent="-228600" eaLnBrk="0" fontAlgn="base" hangingPunct="0">
              <a:spcBef>
                <a:spcPct val="0"/>
              </a:spcBef>
              <a:spcAft>
                <a:spcPct val="0"/>
              </a:spcAft>
              <a:defRPr sz="1600"/>
            </a:lvl6pPr>
            <a:lvl7pPr marL="2971800" indent="-228600" eaLnBrk="0" fontAlgn="base" hangingPunct="0">
              <a:spcBef>
                <a:spcPct val="0"/>
              </a:spcBef>
              <a:spcAft>
                <a:spcPct val="0"/>
              </a:spcAft>
              <a:defRPr sz="1600"/>
            </a:lvl7pPr>
            <a:lvl8pPr marL="3429000" indent="-228600" eaLnBrk="0" fontAlgn="base" hangingPunct="0">
              <a:spcBef>
                <a:spcPct val="0"/>
              </a:spcBef>
              <a:spcAft>
                <a:spcPct val="0"/>
              </a:spcAft>
              <a:defRPr sz="1600"/>
            </a:lvl8pPr>
            <a:lvl9pPr marL="3886200" indent="-228600" eaLnBrk="0" fontAlgn="base" hangingPunct="0">
              <a:spcBef>
                <a:spcPct val="0"/>
              </a:spcBef>
              <a:spcAft>
                <a:spcPct val="0"/>
              </a:spcAft>
              <a:defRPr sz="1600"/>
            </a:lvl9pPr>
          </a:lstStyle>
          <a:p>
            <a:r>
              <a:rPr lang="en-US" sz="4400" dirty="0"/>
              <a:t>"Developing a machine learning model to predict drilling rate of penetration in oil and gas exploration for enhanced operational efficiency."</a:t>
            </a:r>
          </a:p>
        </p:txBody>
      </p:sp>
      <p:sp>
        <p:nvSpPr>
          <p:cNvPr id="32" name="Rectangle 3373"/>
          <p:cNvSpPr>
            <a:spLocks noChangeArrowheads="1"/>
          </p:cNvSpPr>
          <p:nvPr/>
        </p:nvSpPr>
        <p:spPr bwMode="auto">
          <a:xfrm>
            <a:off x="38555218" y="6449460"/>
            <a:ext cx="11957050" cy="960120"/>
          </a:xfrm>
          <a:prstGeom prst="rect">
            <a:avLst/>
          </a:prstGeom>
          <a:solidFill>
            <a:srgbClr val="CC0000"/>
          </a:solidFill>
          <a:ln w="28575">
            <a:solidFill>
              <a:schemeClr val="tx1"/>
            </a:solidFill>
            <a:miter lim="800000"/>
            <a:headEnd/>
            <a:tailEnd/>
          </a:ln>
          <a:effectLst>
            <a:outerShdw blurRad="50800" dist="38100" dir="16200000" rotWithShape="0">
              <a:prstClr val="black">
                <a:alpha val="40000"/>
              </a:prstClr>
            </a:outerShdw>
          </a:effectLst>
        </p:spPr>
        <p:txBody>
          <a:bodyPr wrap="none" lIns="95402" tIns="47701" rIns="95402" bIns="47701" anchor="ctr" anchorCtr="1"/>
          <a:lstStyle/>
          <a:p>
            <a:pPr algn="ctr" defTabSz="953869" eaLnBrk="0" hangingPunct="0"/>
            <a:r>
              <a:rPr lang="en-US" sz="5400" b="1">
                <a:solidFill>
                  <a:schemeClr val="bg1"/>
                </a:solidFill>
                <a:latin typeface="Calibri" pitchFamily="34" charset="0"/>
              </a:rPr>
              <a:t>RESULTS</a:t>
            </a:r>
            <a:endParaRPr lang="en-US" sz="5400" b="1" dirty="0">
              <a:solidFill>
                <a:schemeClr val="bg1"/>
              </a:solidFill>
              <a:latin typeface="Calibri" pitchFamily="34" charset="0"/>
            </a:endParaRPr>
          </a:p>
        </p:txBody>
      </p:sp>
      <p:sp>
        <p:nvSpPr>
          <p:cNvPr id="33" name="Rectangle 3373"/>
          <p:cNvSpPr>
            <a:spLocks noChangeArrowheads="1"/>
          </p:cNvSpPr>
          <p:nvPr/>
        </p:nvSpPr>
        <p:spPr bwMode="auto">
          <a:xfrm>
            <a:off x="38835567" y="29698420"/>
            <a:ext cx="11612880" cy="960120"/>
          </a:xfrm>
          <a:prstGeom prst="rect">
            <a:avLst/>
          </a:prstGeom>
          <a:solidFill>
            <a:srgbClr val="CC0000"/>
          </a:solidFill>
          <a:ln w="28575">
            <a:solidFill>
              <a:schemeClr val="tx1"/>
            </a:solidFill>
            <a:miter lim="800000"/>
            <a:headEnd/>
            <a:tailEnd/>
          </a:ln>
          <a:effectLst>
            <a:outerShdw blurRad="50800" dist="38100" dir="16200000" rotWithShape="0">
              <a:prstClr val="black">
                <a:alpha val="40000"/>
              </a:prstClr>
            </a:outerShdw>
          </a:effectLst>
        </p:spPr>
        <p:txBody>
          <a:bodyPr wrap="none" lIns="95402" tIns="47701" rIns="95402" bIns="47701" anchor="ctr" anchorCtr="1"/>
          <a:lstStyle/>
          <a:p>
            <a:pPr algn="ctr" defTabSz="953869" eaLnBrk="0" hangingPunct="0"/>
            <a:r>
              <a:rPr lang="en-US" sz="5400" b="1">
                <a:solidFill>
                  <a:schemeClr val="bg1"/>
                </a:solidFill>
                <a:latin typeface="Calibri" pitchFamily="34" charset="0"/>
              </a:rPr>
              <a:t>CONCLUSIONS</a:t>
            </a:r>
            <a:endParaRPr lang="en-US" sz="5400" b="1" dirty="0">
              <a:solidFill>
                <a:schemeClr val="bg1"/>
              </a:solidFill>
              <a:latin typeface="Calibri" pitchFamily="34" charset="0"/>
            </a:endParaRPr>
          </a:p>
        </p:txBody>
      </p:sp>
      <p:sp>
        <p:nvSpPr>
          <p:cNvPr id="43" name="Rectangle 3373"/>
          <p:cNvSpPr>
            <a:spLocks noChangeArrowheads="1"/>
          </p:cNvSpPr>
          <p:nvPr/>
        </p:nvSpPr>
        <p:spPr bwMode="auto">
          <a:xfrm>
            <a:off x="13665201" y="10064057"/>
            <a:ext cx="11957050" cy="960120"/>
          </a:xfrm>
          <a:prstGeom prst="rect">
            <a:avLst/>
          </a:prstGeom>
          <a:solidFill>
            <a:srgbClr val="CC0000"/>
          </a:solidFill>
          <a:ln w="28575">
            <a:solidFill>
              <a:schemeClr val="tx1"/>
            </a:solidFill>
            <a:miter lim="800000"/>
            <a:headEnd/>
            <a:tailEnd/>
          </a:ln>
          <a:effectLst>
            <a:outerShdw blurRad="50800" dist="38100" dir="16200000" rotWithShape="0">
              <a:prstClr val="black">
                <a:alpha val="40000"/>
              </a:prstClr>
            </a:outerShdw>
          </a:effectLst>
        </p:spPr>
        <p:txBody>
          <a:bodyPr wrap="none" lIns="95402" tIns="47701" rIns="95402" bIns="47701" anchor="ctr" anchorCtr="1"/>
          <a:lstStyle/>
          <a:p>
            <a:pPr algn="ctr" defTabSz="953869" eaLnBrk="0" hangingPunct="0"/>
            <a:r>
              <a:rPr lang="en-US" sz="5400" b="1" dirty="0">
                <a:solidFill>
                  <a:schemeClr val="bg1"/>
                </a:solidFill>
                <a:latin typeface="Calibri" pitchFamily="34" charset="0"/>
              </a:rPr>
              <a:t>METHODS</a:t>
            </a:r>
          </a:p>
        </p:txBody>
      </p:sp>
      <p:sp>
        <p:nvSpPr>
          <p:cNvPr id="34" name="Text Box 26"/>
          <p:cNvSpPr txBox="1">
            <a:spLocks noChangeArrowheads="1"/>
          </p:cNvSpPr>
          <p:nvPr/>
        </p:nvSpPr>
        <p:spPr bwMode="auto">
          <a:xfrm>
            <a:off x="13673554" y="24175164"/>
            <a:ext cx="11960352" cy="13331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324" tIns="30662" rIns="61324" bIns="30662"/>
          <a:lstStyle>
            <a:lvl1pPr eaLnBrk="0" hangingPunct="0">
              <a:defRPr sz="1600">
                <a:solidFill>
                  <a:schemeClr val="tx1"/>
                </a:solidFill>
                <a:latin typeface="Times New Roman" pitchFamily="18" charset="0"/>
                <a:cs typeface="Arial" charset="0"/>
              </a:defRPr>
            </a:lvl1pPr>
            <a:lvl2pPr marL="742950" indent="-285750" eaLnBrk="0" hangingPunct="0">
              <a:defRPr sz="1600">
                <a:solidFill>
                  <a:schemeClr val="tx1"/>
                </a:solidFill>
                <a:latin typeface="Times New Roman" pitchFamily="18" charset="0"/>
                <a:cs typeface="Arial" charset="0"/>
              </a:defRPr>
            </a:lvl2pPr>
            <a:lvl3pPr marL="1143000" indent="-228600" eaLnBrk="0" hangingPunct="0">
              <a:defRPr sz="1600">
                <a:solidFill>
                  <a:schemeClr val="tx1"/>
                </a:solidFill>
                <a:latin typeface="Times New Roman" pitchFamily="18" charset="0"/>
                <a:cs typeface="Arial" charset="0"/>
              </a:defRPr>
            </a:lvl3pPr>
            <a:lvl4pPr marL="1600200" indent="-228600" eaLnBrk="0" hangingPunct="0">
              <a:defRPr sz="1600">
                <a:solidFill>
                  <a:schemeClr val="tx1"/>
                </a:solidFill>
                <a:latin typeface="Times New Roman" pitchFamily="18" charset="0"/>
                <a:cs typeface="Arial" charset="0"/>
              </a:defRPr>
            </a:lvl4pPr>
            <a:lvl5pPr marL="2057400" indent="-228600" eaLnBrk="0" hangingPunct="0">
              <a:defRPr sz="1600">
                <a:solidFill>
                  <a:schemeClr val="tx1"/>
                </a:solidFill>
                <a:latin typeface="Times New Roman" pitchFamily="18" charset="0"/>
                <a:cs typeface="Arial" charset="0"/>
              </a:defRPr>
            </a:lvl5pPr>
            <a:lvl6pPr marL="2514600" indent="-228600" eaLnBrk="0" fontAlgn="base" hangingPunct="0">
              <a:spcBef>
                <a:spcPct val="0"/>
              </a:spcBef>
              <a:spcAft>
                <a:spcPct val="0"/>
              </a:spcAft>
              <a:defRPr sz="1600">
                <a:solidFill>
                  <a:schemeClr val="tx1"/>
                </a:solidFill>
                <a:latin typeface="Times New Roman" pitchFamily="18" charset="0"/>
                <a:cs typeface="Arial" charset="0"/>
              </a:defRPr>
            </a:lvl6pPr>
            <a:lvl7pPr marL="2971800" indent="-228600" eaLnBrk="0" fontAlgn="base" hangingPunct="0">
              <a:spcBef>
                <a:spcPct val="0"/>
              </a:spcBef>
              <a:spcAft>
                <a:spcPct val="0"/>
              </a:spcAft>
              <a:defRPr sz="1600">
                <a:solidFill>
                  <a:schemeClr val="tx1"/>
                </a:solidFill>
                <a:latin typeface="Times New Roman" pitchFamily="18" charset="0"/>
                <a:cs typeface="Arial" charset="0"/>
              </a:defRPr>
            </a:lvl7pPr>
            <a:lvl8pPr marL="3429000" indent="-228600" eaLnBrk="0" fontAlgn="base" hangingPunct="0">
              <a:spcBef>
                <a:spcPct val="0"/>
              </a:spcBef>
              <a:spcAft>
                <a:spcPct val="0"/>
              </a:spcAft>
              <a:defRPr sz="1600">
                <a:solidFill>
                  <a:schemeClr val="tx1"/>
                </a:solidFill>
                <a:latin typeface="Times New Roman" pitchFamily="18" charset="0"/>
                <a:cs typeface="Arial" charset="0"/>
              </a:defRPr>
            </a:lvl8pPr>
            <a:lvl9pPr marL="3886200" indent="-228600" eaLnBrk="0" fontAlgn="base" hangingPunct="0">
              <a:spcBef>
                <a:spcPct val="0"/>
              </a:spcBef>
              <a:spcAft>
                <a:spcPct val="0"/>
              </a:spcAft>
              <a:defRPr sz="1600">
                <a:solidFill>
                  <a:schemeClr val="tx1"/>
                </a:solidFill>
                <a:latin typeface="Times New Roman" pitchFamily="18" charset="0"/>
                <a:cs typeface="Arial" charset="0"/>
              </a:defRPr>
            </a:lvl9pPr>
          </a:lstStyle>
          <a:p>
            <a:pPr algn="just" eaLnBrk="1" hangingPunct="1">
              <a:lnSpc>
                <a:spcPct val="150000"/>
              </a:lnSpc>
              <a:spcBef>
                <a:spcPts val="386"/>
              </a:spcBef>
              <a:spcAft>
                <a:spcPts val="386"/>
              </a:spcAft>
            </a:pPr>
            <a:r>
              <a:rPr lang="en-US" sz="4400" b="1" dirty="0">
                <a:latin typeface="Calibri" charset="0"/>
              </a:rPr>
              <a:t>Modeling Techniques:</a:t>
            </a:r>
          </a:p>
          <a:p>
            <a:pPr marL="742950" indent="-742950" algn="just" eaLnBrk="1" hangingPunct="1">
              <a:spcBef>
                <a:spcPts val="386"/>
              </a:spcBef>
              <a:spcAft>
                <a:spcPts val="386"/>
              </a:spcAft>
              <a:buAutoNum type="arabicPeriod"/>
            </a:pPr>
            <a:r>
              <a:rPr lang="en-US" sz="4400" dirty="0">
                <a:latin typeface="Calibri" charset="0"/>
              </a:rPr>
              <a:t>Linear Regression</a:t>
            </a:r>
          </a:p>
          <a:p>
            <a:pPr marL="742950" indent="-742950" algn="just" eaLnBrk="1" hangingPunct="1">
              <a:spcBef>
                <a:spcPts val="386"/>
              </a:spcBef>
              <a:spcAft>
                <a:spcPts val="386"/>
              </a:spcAft>
              <a:buAutoNum type="arabicPeriod"/>
            </a:pPr>
            <a:r>
              <a:rPr lang="en-US" sz="4400" dirty="0">
                <a:latin typeface="Calibri" charset="0"/>
              </a:rPr>
              <a:t>Decision Tree</a:t>
            </a:r>
          </a:p>
          <a:p>
            <a:pPr marL="742950" indent="-742950" algn="just" eaLnBrk="1" hangingPunct="1">
              <a:spcBef>
                <a:spcPts val="386"/>
              </a:spcBef>
              <a:spcAft>
                <a:spcPts val="386"/>
              </a:spcAft>
              <a:buAutoNum type="arabicPeriod"/>
            </a:pPr>
            <a:r>
              <a:rPr lang="en-US" sz="4400" dirty="0">
                <a:latin typeface="Calibri" charset="0"/>
              </a:rPr>
              <a:t>Random Forest</a:t>
            </a:r>
          </a:p>
          <a:p>
            <a:pPr marL="742950" indent="-742950" algn="just" eaLnBrk="1" hangingPunct="1">
              <a:spcBef>
                <a:spcPts val="386"/>
              </a:spcBef>
              <a:spcAft>
                <a:spcPts val="386"/>
              </a:spcAft>
              <a:buAutoNum type="arabicPeriod"/>
            </a:pPr>
            <a:r>
              <a:rPr lang="en-US" sz="4400" dirty="0">
                <a:latin typeface="Calibri" charset="0"/>
              </a:rPr>
              <a:t>K Nearest Neighbor</a:t>
            </a:r>
          </a:p>
          <a:p>
            <a:pPr algn="just" eaLnBrk="1" hangingPunct="1">
              <a:lnSpc>
                <a:spcPct val="150000"/>
              </a:lnSpc>
              <a:spcBef>
                <a:spcPts val="386"/>
              </a:spcBef>
              <a:spcAft>
                <a:spcPts val="386"/>
              </a:spcAft>
            </a:pPr>
            <a:r>
              <a:rPr lang="en-US" sz="4400" b="1" dirty="0">
                <a:latin typeface="Calibri" charset="0"/>
              </a:rPr>
              <a:t>Normalization:</a:t>
            </a:r>
          </a:p>
          <a:p>
            <a:pPr marL="742950" indent="-742950" algn="just" eaLnBrk="1" hangingPunct="1">
              <a:spcBef>
                <a:spcPts val="386"/>
              </a:spcBef>
              <a:spcAft>
                <a:spcPts val="386"/>
              </a:spcAft>
              <a:buFont typeface="+mj-lt"/>
              <a:buAutoNum type="arabicPeriod"/>
            </a:pPr>
            <a:r>
              <a:rPr lang="en-US" sz="4400" dirty="0">
                <a:latin typeface="Calibri" charset="0"/>
              </a:rPr>
              <a:t>Min-Max Scaling</a:t>
            </a:r>
          </a:p>
          <a:p>
            <a:pPr marL="742950" indent="-742950" algn="just" eaLnBrk="1" hangingPunct="1">
              <a:spcBef>
                <a:spcPts val="386"/>
              </a:spcBef>
              <a:spcAft>
                <a:spcPts val="386"/>
              </a:spcAft>
              <a:buFont typeface="+mj-lt"/>
              <a:buAutoNum type="arabicPeriod"/>
            </a:pPr>
            <a:r>
              <a:rPr lang="en-US" sz="4400" dirty="0">
                <a:latin typeface="Calibri" charset="0"/>
              </a:rPr>
              <a:t>Z-Score Standard Scaling</a:t>
            </a:r>
          </a:p>
          <a:p>
            <a:pPr algn="just" eaLnBrk="1" hangingPunct="1">
              <a:lnSpc>
                <a:spcPct val="150000"/>
              </a:lnSpc>
              <a:spcBef>
                <a:spcPts val="386"/>
              </a:spcBef>
              <a:spcAft>
                <a:spcPts val="386"/>
              </a:spcAft>
            </a:pPr>
            <a:r>
              <a:rPr lang="en-US" sz="4400" b="1" dirty="0">
                <a:latin typeface="Calibri" charset="0"/>
              </a:rPr>
              <a:t>Transformation:</a:t>
            </a:r>
          </a:p>
          <a:p>
            <a:pPr marL="742950" indent="-742950" algn="just" eaLnBrk="1" hangingPunct="1">
              <a:spcBef>
                <a:spcPts val="386"/>
              </a:spcBef>
              <a:spcAft>
                <a:spcPts val="386"/>
              </a:spcAft>
              <a:buAutoNum type="arabicPeriod"/>
            </a:pPr>
            <a:r>
              <a:rPr lang="en-US" sz="4400" dirty="0">
                <a:latin typeface="Calibri" charset="0"/>
              </a:rPr>
              <a:t>Log</a:t>
            </a:r>
          </a:p>
          <a:p>
            <a:pPr marL="742950" indent="-742950" algn="just" eaLnBrk="1" hangingPunct="1">
              <a:spcBef>
                <a:spcPts val="386"/>
              </a:spcBef>
              <a:spcAft>
                <a:spcPts val="386"/>
              </a:spcAft>
              <a:buAutoNum type="arabicPeriod"/>
            </a:pPr>
            <a:r>
              <a:rPr lang="en-US" sz="4400" dirty="0">
                <a:latin typeface="Calibri" charset="0"/>
              </a:rPr>
              <a:t>Square Root</a:t>
            </a:r>
          </a:p>
          <a:p>
            <a:pPr marL="742950" indent="-742950" algn="just" eaLnBrk="1" hangingPunct="1">
              <a:spcBef>
                <a:spcPts val="386"/>
              </a:spcBef>
              <a:spcAft>
                <a:spcPts val="386"/>
              </a:spcAft>
              <a:buAutoNum type="arabicPeriod"/>
            </a:pPr>
            <a:r>
              <a:rPr lang="en-US" sz="4400" dirty="0">
                <a:latin typeface="Calibri" charset="0"/>
              </a:rPr>
              <a:t>Cube Root</a:t>
            </a:r>
            <a:endParaRPr lang="en-US" sz="4400" b="1" dirty="0">
              <a:latin typeface="Calibri" charset="0"/>
            </a:endParaRPr>
          </a:p>
          <a:p>
            <a:pPr algn="just" eaLnBrk="1" hangingPunct="1">
              <a:lnSpc>
                <a:spcPct val="150000"/>
              </a:lnSpc>
              <a:spcBef>
                <a:spcPts val="386"/>
              </a:spcBef>
              <a:spcAft>
                <a:spcPts val="386"/>
              </a:spcAft>
            </a:pPr>
            <a:r>
              <a:rPr lang="en-US" sz="4400" b="1" dirty="0">
                <a:latin typeface="Calibri" charset="0"/>
              </a:rPr>
              <a:t>Cross Validation:</a:t>
            </a:r>
          </a:p>
          <a:p>
            <a:pPr algn="just" eaLnBrk="1" hangingPunct="1">
              <a:spcBef>
                <a:spcPts val="386"/>
              </a:spcBef>
              <a:spcAft>
                <a:spcPts val="386"/>
              </a:spcAft>
            </a:pPr>
            <a:r>
              <a:rPr lang="en-US" sz="4400" dirty="0">
                <a:latin typeface="Calibri" charset="0"/>
              </a:rPr>
              <a:t>Considered up to 10 splits for cross-validating the training set.</a:t>
            </a:r>
          </a:p>
          <a:p>
            <a:pPr algn="just" eaLnBrk="1" hangingPunct="1">
              <a:spcBef>
                <a:spcPts val="386"/>
              </a:spcBef>
              <a:spcAft>
                <a:spcPts val="386"/>
              </a:spcAft>
            </a:pPr>
            <a:endParaRPr lang="en-US" sz="4400" dirty="0">
              <a:latin typeface="Calibri" charset="0"/>
            </a:endParaRPr>
          </a:p>
        </p:txBody>
      </p:sp>
      <p:sp>
        <p:nvSpPr>
          <p:cNvPr id="2" name="Rectangle 1">
            <a:extLst>
              <a:ext uri="{FF2B5EF4-FFF2-40B4-BE49-F238E27FC236}">
                <a16:creationId xmlns:a16="http://schemas.microsoft.com/office/drawing/2014/main" id="{016965F5-84F0-4330-8DEE-832B7CD994A6}"/>
              </a:ext>
            </a:extLst>
          </p:cNvPr>
          <p:cNvSpPr/>
          <p:nvPr/>
        </p:nvSpPr>
        <p:spPr bwMode="auto">
          <a:xfrm>
            <a:off x="751113" y="670559"/>
            <a:ext cx="49716147" cy="5488305"/>
          </a:xfrm>
          <a:prstGeom prst="rect">
            <a:avLst/>
          </a:prstGeom>
          <a:solidFill>
            <a:srgbClr val="CC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536575"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Times New Roman" pitchFamily="18" charset="0"/>
              </a:rPr>
              <a:t>frame.pngframe.png</a:t>
            </a:r>
            <a:endParaRPr kumimoji="0" lang="en-US" sz="1600" b="0" i="0" u="none" strike="noStrike" cap="none" normalizeH="0" baseline="0" dirty="0">
              <a:ln>
                <a:noFill/>
              </a:ln>
              <a:solidFill>
                <a:schemeClr val="tx1"/>
              </a:solidFill>
              <a:effectLst/>
              <a:latin typeface="Times New Roman" pitchFamily="18" charset="0"/>
            </a:endParaRPr>
          </a:p>
        </p:txBody>
      </p:sp>
      <p:sp>
        <p:nvSpPr>
          <p:cNvPr id="61" name="Text Box 864">
            <a:extLst>
              <a:ext uri="{FF2B5EF4-FFF2-40B4-BE49-F238E27FC236}">
                <a16:creationId xmlns:a16="http://schemas.microsoft.com/office/drawing/2014/main" id="{A1997347-AC2C-48B9-8870-4AE05FECD465}"/>
              </a:ext>
            </a:extLst>
          </p:cNvPr>
          <p:cNvSpPr txBox="1">
            <a:spLocks noChangeArrowheads="1"/>
          </p:cNvSpPr>
          <p:nvPr/>
        </p:nvSpPr>
        <p:spPr bwMode="auto">
          <a:xfrm>
            <a:off x="9540924" y="820894"/>
            <a:ext cx="34123717"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1600">
                <a:solidFill>
                  <a:schemeClr val="tx1"/>
                </a:solidFill>
                <a:latin typeface="Times New Roman" pitchFamily="18" charset="0"/>
                <a:cs typeface="Arial" charset="0"/>
              </a:defRPr>
            </a:lvl1pPr>
            <a:lvl2pPr marL="742950" indent="-285750" eaLnBrk="0" hangingPunct="0">
              <a:defRPr sz="1600">
                <a:solidFill>
                  <a:schemeClr val="tx1"/>
                </a:solidFill>
                <a:latin typeface="Times New Roman" pitchFamily="18" charset="0"/>
                <a:cs typeface="Arial" charset="0"/>
              </a:defRPr>
            </a:lvl2pPr>
            <a:lvl3pPr marL="1143000" indent="-228600" eaLnBrk="0" hangingPunct="0">
              <a:defRPr sz="1600">
                <a:solidFill>
                  <a:schemeClr val="tx1"/>
                </a:solidFill>
                <a:latin typeface="Times New Roman" pitchFamily="18" charset="0"/>
                <a:cs typeface="Arial" charset="0"/>
              </a:defRPr>
            </a:lvl3pPr>
            <a:lvl4pPr marL="1600200" indent="-228600" eaLnBrk="0" hangingPunct="0">
              <a:defRPr sz="1600">
                <a:solidFill>
                  <a:schemeClr val="tx1"/>
                </a:solidFill>
                <a:latin typeface="Times New Roman" pitchFamily="18" charset="0"/>
                <a:cs typeface="Arial" charset="0"/>
              </a:defRPr>
            </a:lvl4pPr>
            <a:lvl5pPr marL="2057400" indent="-228600" eaLnBrk="0" hangingPunct="0">
              <a:defRPr sz="1600">
                <a:solidFill>
                  <a:schemeClr val="tx1"/>
                </a:solidFill>
                <a:latin typeface="Times New Roman" pitchFamily="18" charset="0"/>
                <a:cs typeface="Arial" charset="0"/>
              </a:defRPr>
            </a:lvl5pPr>
            <a:lvl6pPr marL="2514600" indent="-228600" eaLnBrk="0" fontAlgn="base" hangingPunct="0">
              <a:spcBef>
                <a:spcPct val="0"/>
              </a:spcBef>
              <a:spcAft>
                <a:spcPct val="0"/>
              </a:spcAft>
              <a:defRPr sz="1600">
                <a:solidFill>
                  <a:schemeClr val="tx1"/>
                </a:solidFill>
                <a:latin typeface="Times New Roman" pitchFamily="18" charset="0"/>
                <a:cs typeface="Arial" charset="0"/>
              </a:defRPr>
            </a:lvl6pPr>
            <a:lvl7pPr marL="2971800" indent="-228600" eaLnBrk="0" fontAlgn="base" hangingPunct="0">
              <a:spcBef>
                <a:spcPct val="0"/>
              </a:spcBef>
              <a:spcAft>
                <a:spcPct val="0"/>
              </a:spcAft>
              <a:defRPr sz="1600">
                <a:solidFill>
                  <a:schemeClr val="tx1"/>
                </a:solidFill>
                <a:latin typeface="Times New Roman" pitchFamily="18" charset="0"/>
                <a:cs typeface="Arial" charset="0"/>
              </a:defRPr>
            </a:lvl7pPr>
            <a:lvl8pPr marL="3429000" indent="-228600" eaLnBrk="0" fontAlgn="base" hangingPunct="0">
              <a:spcBef>
                <a:spcPct val="0"/>
              </a:spcBef>
              <a:spcAft>
                <a:spcPct val="0"/>
              </a:spcAft>
              <a:defRPr sz="1600">
                <a:solidFill>
                  <a:schemeClr val="tx1"/>
                </a:solidFill>
                <a:latin typeface="Times New Roman" pitchFamily="18" charset="0"/>
                <a:cs typeface="Arial" charset="0"/>
              </a:defRPr>
            </a:lvl8pPr>
            <a:lvl9pPr marL="3886200" indent="-228600" eaLnBrk="0" fontAlgn="base" hangingPunct="0">
              <a:spcBef>
                <a:spcPct val="0"/>
              </a:spcBef>
              <a:spcAft>
                <a:spcPct val="0"/>
              </a:spcAft>
              <a:defRPr sz="1600">
                <a:solidFill>
                  <a:schemeClr val="tx1"/>
                </a:solidFill>
                <a:latin typeface="Times New Roman" pitchFamily="18" charset="0"/>
                <a:cs typeface="Arial" charset="0"/>
              </a:defRPr>
            </a:lvl9pPr>
          </a:lstStyle>
          <a:p>
            <a:pPr algn="ctr" eaLnBrk="1" hangingPunct="1"/>
            <a:r>
              <a:rPr lang="en-US" sz="7200" b="1" dirty="0">
                <a:solidFill>
                  <a:schemeClr val="bg1"/>
                </a:solidFill>
                <a:latin typeface="Calibri" charset="0"/>
              </a:rPr>
              <a:t>PIONEERING THE DRILL: </a:t>
            </a:r>
          </a:p>
          <a:p>
            <a:pPr algn="ctr" eaLnBrk="1" hangingPunct="1"/>
            <a:r>
              <a:rPr lang="en-US" sz="7200" b="1" dirty="0">
                <a:solidFill>
                  <a:schemeClr val="bg1"/>
                </a:solidFill>
                <a:latin typeface="Calibri" charset="0"/>
              </a:rPr>
              <a:t>MACHINE LEARNING FOR PREDICTING RATE OF PENETRATION IN DRILLING OPERATIONS</a:t>
            </a:r>
          </a:p>
        </p:txBody>
      </p:sp>
      <p:pic>
        <p:nvPicPr>
          <p:cNvPr id="3" name="Picture 2" descr="UH Master Brand Logos and Marks - University of Houston">
            <a:extLst>
              <a:ext uri="{FF2B5EF4-FFF2-40B4-BE49-F238E27FC236}">
                <a16:creationId xmlns:a16="http://schemas.microsoft.com/office/drawing/2014/main" id="{AA4C6396-0EA4-2369-85F2-C3AC95F624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655" y="919432"/>
            <a:ext cx="3194739" cy="319473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232B0A7C-D4AE-D40D-8687-9B240074D3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96289" y="1384044"/>
            <a:ext cx="4657854" cy="395123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6C46778-C2BB-ED5F-0D9D-DBBD305F685D}"/>
              </a:ext>
            </a:extLst>
          </p:cNvPr>
          <p:cNvSpPr txBox="1"/>
          <p:nvPr/>
        </p:nvSpPr>
        <p:spPr>
          <a:xfrm>
            <a:off x="22881487" y="3402690"/>
            <a:ext cx="10381551" cy="2585323"/>
          </a:xfrm>
          <a:prstGeom prst="rect">
            <a:avLst/>
          </a:prstGeom>
          <a:noFill/>
        </p:spPr>
        <p:txBody>
          <a:bodyPr wrap="square" rtlCol="0">
            <a:spAutoFit/>
          </a:bodyPr>
          <a:lstStyle/>
          <a:p>
            <a:pPr algn="ctr"/>
            <a:r>
              <a:rPr lang="en-US" sz="5400" b="1" dirty="0" err="1">
                <a:solidFill>
                  <a:schemeClr val="bg1"/>
                </a:solidFill>
                <a:latin typeface="Calibri" panose="020F0502020204030204" pitchFamily="34" charset="0"/>
                <a:cs typeface="Calibri" panose="020F0502020204030204" pitchFamily="34" charset="0"/>
              </a:rPr>
              <a:t>Dvijesh</a:t>
            </a:r>
            <a:r>
              <a:rPr lang="en-US" sz="5400" b="1" dirty="0">
                <a:solidFill>
                  <a:schemeClr val="bg1"/>
                </a:solidFill>
                <a:latin typeface="Calibri" panose="020F0502020204030204" pitchFamily="34" charset="0"/>
                <a:cs typeface="Calibri" panose="020F0502020204030204" pitchFamily="34" charset="0"/>
              </a:rPr>
              <a:t> Shastri PhD</a:t>
            </a:r>
          </a:p>
          <a:p>
            <a:pPr algn="ctr"/>
            <a:r>
              <a:rPr lang="en-US" sz="5400" b="1" dirty="0">
                <a:solidFill>
                  <a:schemeClr val="bg1"/>
                </a:solidFill>
                <a:latin typeface="Calibri" panose="020F0502020204030204" pitchFamily="34" charset="0"/>
                <a:cs typeface="Calibri" panose="020F0502020204030204" pitchFamily="34" charset="0"/>
              </a:rPr>
              <a:t> University of Houston-Downtown</a:t>
            </a:r>
          </a:p>
          <a:p>
            <a:pPr algn="ctr"/>
            <a:r>
              <a:rPr lang="en-US" sz="5400" b="1" dirty="0" err="1">
                <a:solidFill>
                  <a:schemeClr val="bg1"/>
                </a:solidFill>
                <a:latin typeface="Calibri" panose="020F0502020204030204" pitchFamily="34" charset="0"/>
                <a:cs typeface="Calibri" panose="020F0502020204030204" pitchFamily="34" charset="0"/>
              </a:rPr>
              <a:t>shastrid@uhd.edu</a:t>
            </a:r>
            <a:r>
              <a:rPr lang="en-US" sz="5400" b="1" dirty="0">
                <a:solidFill>
                  <a:schemeClr val="bg1"/>
                </a:solidFill>
                <a:latin typeface="Calibri" panose="020F0502020204030204" pitchFamily="34" charset="0"/>
                <a:cs typeface="Calibri" panose="020F0502020204030204" pitchFamily="34" charset="0"/>
              </a:rPr>
              <a:t> 	</a:t>
            </a:r>
          </a:p>
        </p:txBody>
      </p:sp>
      <p:sp>
        <p:nvSpPr>
          <p:cNvPr id="9" name="Text Box 863">
            <a:extLst>
              <a:ext uri="{FF2B5EF4-FFF2-40B4-BE49-F238E27FC236}">
                <a16:creationId xmlns:a16="http://schemas.microsoft.com/office/drawing/2014/main" id="{8568C3D0-4C68-B582-D5E7-59A1487037B3}"/>
              </a:ext>
            </a:extLst>
          </p:cNvPr>
          <p:cNvSpPr txBox="1">
            <a:spLocks noChangeArrowheads="1"/>
          </p:cNvSpPr>
          <p:nvPr/>
        </p:nvSpPr>
        <p:spPr bwMode="auto">
          <a:xfrm>
            <a:off x="33263038" y="3438670"/>
            <a:ext cx="8673718" cy="255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1324" tIns="30662" rIns="61324" bIns="30662">
            <a:spAutoFit/>
          </a:bodyPr>
          <a:lstStyle>
            <a:lvl1pPr eaLnBrk="0" hangingPunct="0">
              <a:defRPr sz="1600">
                <a:solidFill>
                  <a:schemeClr val="tx1"/>
                </a:solidFill>
                <a:latin typeface="Times New Roman" pitchFamily="18" charset="0"/>
                <a:cs typeface="Arial" charset="0"/>
              </a:defRPr>
            </a:lvl1pPr>
            <a:lvl2pPr marL="742950" indent="-285750" eaLnBrk="0" hangingPunct="0">
              <a:defRPr sz="1600">
                <a:solidFill>
                  <a:schemeClr val="tx1"/>
                </a:solidFill>
                <a:latin typeface="Times New Roman" pitchFamily="18" charset="0"/>
                <a:cs typeface="Arial" charset="0"/>
              </a:defRPr>
            </a:lvl2pPr>
            <a:lvl3pPr marL="1143000" indent="-228600" eaLnBrk="0" hangingPunct="0">
              <a:defRPr sz="1600">
                <a:solidFill>
                  <a:schemeClr val="tx1"/>
                </a:solidFill>
                <a:latin typeface="Times New Roman" pitchFamily="18" charset="0"/>
                <a:cs typeface="Arial" charset="0"/>
              </a:defRPr>
            </a:lvl3pPr>
            <a:lvl4pPr marL="1600200" indent="-228600" eaLnBrk="0" hangingPunct="0">
              <a:defRPr sz="1600">
                <a:solidFill>
                  <a:schemeClr val="tx1"/>
                </a:solidFill>
                <a:latin typeface="Times New Roman" pitchFamily="18" charset="0"/>
                <a:cs typeface="Arial" charset="0"/>
              </a:defRPr>
            </a:lvl4pPr>
            <a:lvl5pPr marL="2057400" indent="-228600" eaLnBrk="0" hangingPunct="0">
              <a:defRPr sz="1600">
                <a:solidFill>
                  <a:schemeClr val="tx1"/>
                </a:solidFill>
                <a:latin typeface="Times New Roman" pitchFamily="18" charset="0"/>
                <a:cs typeface="Arial" charset="0"/>
              </a:defRPr>
            </a:lvl5pPr>
            <a:lvl6pPr marL="2514600" indent="-228600" eaLnBrk="0" fontAlgn="base" hangingPunct="0">
              <a:spcBef>
                <a:spcPct val="0"/>
              </a:spcBef>
              <a:spcAft>
                <a:spcPct val="0"/>
              </a:spcAft>
              <a:defRPr sz="1600">
                <a:solidFill>
                  <a:schemeClr val="tx1"/>
                </a:solidFill>
                <a:latin typeface="Times New Roman" pitchFamily="18" charset="0"/>
                <a:cs typeface="Arial" charset="0"/>
              </a:defRPr>
            </a:lvl6pPr>
            <a:lvl7pPr marL="2971800" indent="-228600" eaLnBrk="0" fontAlgn="base" hangingPunct="0">
              <a:spcBef>
                <a:spcPct val="0"/>
              </a:spcBef>
              <a:spcAft>
                <a:spcPct val="0"/>
              </a:spcAft>
              <a:defRPr sz="1600">
                <a:solidFill>
                  <a:schemeClr val="tx1"/>
                </a:solidFill>
                <a:latin typeface="Times New Roman" pitchFamily="18" charset="0"/>
                <a:cs typeface="Arial" charset="0"/>
              </a:defRPr>
            </a:lvl7pPr>
            <a:lvl8pPr marL="3429000" indent="-228600" eaLnBrk="0" fontAlgn="base" hangingPunct="0">
              <a:spcBef>
                <a:spcPct val="0"/>
              </a:spcBef>
              <a:spcAft>
                <a:spcPct val="0"/>
              </a:spcAft>
              <a:defRPr sz="1600">
                <a:solidFill>
                  <a:schemeClr val="tx1"/>
                </a:solidFill>
                <a:latin typeface="Times New Roman" pitchFamily="18" charset="0"/>
                <a:cs typeface="Arial" charset="0"/>
              </a:defRPr>
            </a:lvl8pPr>
            <a:lvl9pPr marL="3886200" indent="-228600" eaLnBrk="0" fontAlgn="base" hangingPunct="0">
              <a:spcBef>
                <a:spcPct val="0"/>
              </a:spcBef>
              <a:spcAft>
                <a:spcPct val="0"/>
              </a:spcAft>
              <a:defRPr sz="1600">
                <a:solidFill>
                  <a:schemeClr val="tx1"/>
                </a:solidFill>
                <a:latin typeface="Times New Roman" pitchFamily="18" charset="0"/>
                <a:cs typeface="Arial" charset="0"/>
              </a:defRPr>
            </a:lvl9pPr>
          </a:lstStyle>
          <a:p>
            <a:pPr algn="r"/>
            <a:r>
              <a:rPr lang="en-US" sz="5400" b="1" dirty="0">
                <a:solidFill>
                  <a:schemeClr val="bg1"/>
                </a:solidFill>
                <a:latin typeface="Calibri" pitchFamily="34" charset="0"/>
              </a:rPr>
              <a:t>Kalyan Venugopal PhD</a:t>
            </a:r>
          </a:p>
          <a:p>
            <a:pPr algn="r"/>
            <a:r>
              <a:rPr lang="en-US" sz="5400" b="1" dirty="0">
                <a:solidFill>
                  <a:schemeClr val="bg1"/>
                </a:solidFill>
                <a:latin typeface="Calibri" pitchFamily="34" charset="0"/>
              </a:rPr>
              <a:t>University of Wyoming</a:t>
            </a:r>
          </a:p>
          <a:p>
            <a:pPr algn="r"/>
            <a:r>
              <a:rPr lang="en-US" sz="5400" b="1" dirty="0" err="1">
                <a:solidFill>
                  <a:schemeClr val="bg1"/>
                </a:solidFill>
                <a:latin typeface="Calibri" pitchFamily="34" charset="0"/>
              </a:rPr>
              <a:t>kalyan.venugopal@uwyo.edu</a:t>
            </a:r>
            <a:r>
              <a:rPr lang="en-US" sz="5400" b="1" dirty="0">
                <a:solidFill>
                  <a:schemeClr val="bg1"/>
                </a:solidFill>
                <a:latin typeface="Calibri" pitchFamily="34" charset="0"/>
              </a:rPr>
              <a:t> </a:t>
            </a:r>
          </a:p>
        </p:txBody>
      </p:sp>
      <p:pic>
        <p:nvPicPr>
          <p:cNvPr id="1046" name="Picture 22" descr="PELATIHAN ONSHORE AND OFFSHORE OIL &amp; GAS PRODUCTION OPERATION">
            <a:extLst>
              <a:ext uri="{FF2B5EF4-FFF2-40B4-BE49-F238E27FC236}">
                <a16:creationId xmlns:a16="http://schemas.microsoft.com/office/drawing/2014/main" id="{8FCDDF45-7DCC-28A9-9A44-06D56712AC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409" y="22192353"/>
            <a:ext cx="12064839" cy="1531434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graphicFrame>
        <p:nvGraphicFramePr>
          <p:cNvPr id="12" name="Diagram 11">
            <a:extLst>
              <a:ext uri="{FF2B5EF4-FFF2-40B4-BE49-F238E27FC236}">
                <a16:creationId xmlns:a16="http://schemas.microsoft.com/office/drawing/2014/main" id="{54D2B251-8702-A139-EEE8-1369444B4775}"/>
              </a:ext>
            </a:extLst>
          </p:cNvPr>
          <p:cNvGraphicFramePr/>
          <p:nvPr>
            <p:extLst>
              <p:ext uri="{D42A27DB-BD31-4B8C-83A1-F6EECF244321}">
                <p14:modId xmlns:p14="http://schemas.microsoft.com/office/powerpoint/2010/main" val="1769262516"/>
              </p:ext>
            </p:extLst>
          </p:nvPr>
        </p:nvGraphicFramePr>
        <p:xfrm>
          <a:off x="12592212" y="11024177"/>
          <a:ext cx="14103027" cy="1291145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7" name="Rectangle 3373">
            <a:extLst>
              <a:ext uri="{FF2B5EF4-FFF2-40B4-BE49-F238E27FC236}">
                <a16:creationId xmlns:a16="http://schemas.microsoft.com/office/drawing/2014/main" id="{BADB88FA-FE4B-2A6C-06D0-5307FDD54632}"/>
              </a:ext>
            </a:extLst>
          </p:cNvPr>
          <p:cNvSpPr>
            <a:spLocks noChangeArrowheads="1"/>
          </p:cNvSpPr>
          <p:nvPr/>
        </p:nvSpPr>
        <p:spPr bwMode="auto">
          <a:xfrm>
            <a:off x="26251568" y="6444722"/>
            <a:ext cx="11957050" cy="960120"/>
          </a:xfrm>
          <a:prstGeom prst="rect">
            <a:avLst/>
          </a:prstGeom>
          <a:solidFill>
            <a:srgbClr val="CC0000"/>
          </a:solidFill>
          <a:ln w="28575">
            <a:solidFill>
              <a:schemeClr val="tx1"/>
            </a:solidFill>
            <a:miter lim="800000"/>
            <a:headEnd/>
            <a:tailEnd/>
          </a:ln>
          <a:effectLst>
            <a:outerShdw blurRad="50800" dist="38100" dir="16200000" rotWithShape="0">
              <a:prstClr val="black">
                <a:alpha val="40000"/>
              </a:prstClr>
            </a:outerShdw>
          </a:effectLst>
        </p:spPr>
        <p:txBody>
          <a:bodyPr wrap="none" lIns="95402" tIns="47701" rIns="95402" bIns="47701" anchor="ctr" anchorCtr="1"/>
          <a:lstStyle/>
          <a:p>
            <a:pPr algn="ctr" defTabSz="953869" eaLnBrk="0" hangingPunct="0"/>
            <a:r>
              <a:rPr lang="en-US" sz="5400" b="1" dirty="0">
                <a:solidFill>
                  <a:schemeClr val="bg1"/>
                </a:solidFill>
                <a:latin typeface="Calibri" pitchFamily="34" charset="0"/>
              </a:rPr>
              <a:t>EVALUATION</a:t>
            </a:r>
          </a:p>
        </p:txBody>
      </p:sp>
      <p:sp>
        <p:nvSpPr>
          <p:cNvPr id="29" name="Rectangle 3373">
            <a:extLst>
              <a:ext uri="{FF2B5EF4-FFF2-40B4-BE49-F238E27FC236}">
                <a16:creationId xmlns:a16="http://schemas.microsoft.com/office/drawing/2014/main" id="{439FEE09-50C0-C99A-A7D6-5A492CCC0FDC}"/>
              </a:ext>
            </a:extLst>
          </p:cNvPr>
          <p:cNvSpPr>
            <a:spLocks noChangeArrowheads="1"/>
          </p:cNvSpPr>
          <p:nvPr/>
        </p:nvSpPr>
        <p:spPr bwMode="auto">
          <a:xfrm>
            <a:off x="38835567" y="35264916"/>
            <a:ext cx="11612880" cy="960120"/>
          </a:xfrm>
          <a:prstGeom prst="rect">
            <a:avLst/>
          </a:prstGeom>
          <a:solidFill>
            <a:srgbClr val="CC0000"/>
          </a:solidFill>
          <a:ln w="28575">
            <a:solidFill>
              <a:schemeClr val="tx1"/>
            </a:solidFill>
            <a:miter lim="800000"/>
            <a:headEnd/>
            <a:tailEnd/>
          </a:ln>
          <a:effectLst>
            <a:outerShdw blurRad="50800" dist="38100" dir="16200000" rotWithShape="0">
              <a:prstClr val="black">
                <a:alpha val="40000"/>
              </a:prstClr>
            </a:outerShdw>
          </a:effectLst>
        </p:spPr>
        <p:txBody>
          <a:bodyPr wrap="none" lIns="95402" tIns="47701" rIns="95402" bIns="47701" anchor="ctr" anchorCtr="1"/>
          <a:lstStyle/>
          <a:p>
            <a:pPr algn="ctr" defTabSz="953869" eaLnBrk="0" hangingPunct="0"/>
            <a:r>
              <a:rPr lang="en-US" sz="5400" b="1" dirty="0">
                <a:solidFill>
                  <a:schemeClr val="bg1"/>
                </a:solidFill>
                <a:latin typeface="Calibri" pitchFamily="34" charset="0"/>
              </a:rPr>
              <a:t>ACKNOWLEDGEMENT</a:t>
            </a:r>
          </a:p>
        </p:txBody>
      </p:sp>
      <p:sp>
        <p:nvSpPr>
          <p:cNvPr id="31" name="TextBox 30">
            <a:extLst>
              <a:ext uri="{FF2B5EF4-FFF2-40B4-BE49-F238E27FC236}">
                <a16:creationId xmlns:a16="http://schemas.microsoft.com/office/drawing/2014/main" id="{363F8A59-A7E6-2C24-82E2-701500773741}"/>
              </a:ext>
            </a:extLst>
          </p:cNvPr>
          <p:cNvSpPr txBox="1"/>
          <p:nvPr/>
        </p:nvSpPr>
        <p:spPr>
          <a:xfrm>
            <a:off x="38948572" y="36225036"/>
            <a:ext cx="11414749" cy="2308324"/>
          </a:xfrm>
          <a:prstGeom prst="rect">
            <a:avLst/>
          </a:prstGeom>
          <a:noFill/>
        </p:spPr>
        <p:txBody>
          <a:bodyPr wrap="square" rtlCol="0">
            <a:spAutoFit/>
          </a:bodyPr>
          <a:lstStyle/>
          <a:p>
            <a:pPr algn="just"/>
            <a:r>
              <a:rPr lang="en-US" sz="2400" dirty="0">
                <a:latin typeface="Calibri" panose="020F0502020204030204" pitchFamily="34" charset="0"/>
                <a:cs typeface="Calibri" panose="020F0502020204030204" pitchFamily="34" charset="0"/>
              </a:rPr>
              <a:t>This material is based upon work supported by the National Science Foundation under Grants numbers NSF IIS-2123247. Any opinions, findings, and conclusions or recommendations expressed in this material are those of the authors and do not necessarily reflect the views of the National Science Foundation.</a:t>
            </a:r>
          </a:p>
          <a:p>
            <a:pPr algn="just"/>
            <a:endParaRPr lang="en-US" sz="2400" dirty="0">
              <a:latin typeface="Calibri" panose="020F0502020204030204" pitchFamily="34" charset="0"/>
              <a:cs typeface="Calibri" panose="020F0502020204030204" pitchFamily="34" charset="0"/>
            </a:endParaRPr>
          </a:p>
          <a:p>
            <a:pPr algn="just"/>
            <a:endParaRPr lang="en-US" sz="2400" dirty="0">
              <a:latin typeface="Calibri" panose="020F0502020204030204" pitchFamily="34" charset="0"/>
              <a:cs typeface="Calibri" panose="020F0502020204030204" pitchFamily="34" charset="0"/>
            </a:endParaRPr>
          </a:p>
        </p:txBody>
      </p:sp>
      <p:pic>
        <p:nvPicPr>
          <p:cNvPr id="41" name="Picture 40" descr="A qr code on a white background&#10;&#10;Description automatically generated">
            <a:extLst>
              <a:ext uri="{FF2B5EF4-FFF2-40B4-BE49-F238E27FC236}">
                <a16:creationId xmlns:a16="http://schemas.microsoft.com/office/drawing/2014/main" id="{DAED4287-AF70-14CB-FA1C-EE3ECD2A225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688116" y="3308469"/>
            <a:ext cx="2695056" cy="2585324"/>
          </a:xfrm>
          <a:prstGeom prst="rect">
            <a:avLst/>
          </a:prstGeom>
        </p:spPr>
      </p:pic>
      <p:sp>
        <p:nvSpPr>
          <p:cNvPr id="4" name="TextBox 3">
            <a:extLst>
              <a:ext uri="{FF2B5EF4-FFF2-40B4-BE49-F238E27FC236}">
                <a16:creationId xmlns:a16="http://schemas.microsoft.com/office/drawing/2014/main" id="{41316B6D-4603-720C-E3D4-091A34E040E0}"/>
              </a:ext>
            </a:extLst>
          </p:cNvPr>
          <p:cNvSpPr txBox="1"/>
          <p:nvPr/>
        </p:nvSpPr>
        <p:spPr>
          <a:xfrm>
            <a:off x="8388492" y="3384090"/>
            <a:ext cx="6647865" cy="2585323"/>
          </a:xfrm>
          <a:prstGeom prst="rect">
            <a:avLst/>
          </a:prstGeom>
          <a:noFill/>
        </p:spPr>
        <p:txBody>
          <a:bodyPr wrap="square" rtlCol="0">
            <a:spAutoFit/>
          </a:bodyPr>
          <a:lstStyle/>
          <a:p>
            <a:r>
              <a:rPr lang="en-US" sz="5400" b="1" dirty="0">
                <a:solidFill>
                  <a:schemeClr val="bg1"/>
                </a:solidFill>
                <a:latin typeface="Calibri" panose="020F0502020204030204" pitchFamily="34" charset="0"/>
                <a:cs typeface="Calibri" panose="020F0502020204030204" pitchFamily="34" charset="0"/>
              </a:rPr>
              <a:t>Akash Borigi</a:t>
            </a:r>
          </a:p>
          <a:p>
            <a:r>
              <a:rPr lang="en-US" sz="5400" b="1" dirty="0">
                <a:solidFill>
                  <a:schemeClr val="bg1"/>
                </a:solidFill>
                <a:latin typeface="Calibri" panose="020F0502020204030204" pitchFamily="34" charset="0"/>
                <a:cs typeface="Calibri" panose="020F0502020204030204" pitchFamily="34" charset="0"/>
              </a:rPr>
              <a:t>University of Houston</a:t>
            </a:r>
          </a:p>
          <a:p>
            <a:r>
              <a:rPr lang="en-US" sz="5400" b="1" dirty="0" err="1">
                <a:solidFill>
                  <a:schemeClr val="bg1"/>
                </a:solidFill>
                <a:latin typeface="Calibri" panose="020F0502020204030204" pitchFamily="34" charset="0"/>
                <a:cs typeface="Calibri" panose="020F0502020204030204" pitchFamily="34" charset="0"/>
              </a:rPr>
              <a:t>aborigi@uh.edu</a:t>
            </a:r>
            <a:r>
              <a:rPr lang="en-US" sz="5400" b="1" dirty="0">
                <a:solidFill>
                  <a:schemeClr val="bg1"/>
                </a:solidFill>
                <a:latin typeface="Calibri" panose="020F0502020204030204" pitchFamily="34" charset="0"/>
                <a:cs typeface="Calibri" panose="020F0502020204030204" pitchFamily="34" charset="0"/>
              </a:rPr>
              <a:t> 	</a:t>
            </a:r>
          </a:p>
        </p:txBody>
      </p:sp>
      <p:sp>
        <p:nvSpPr>
          <p:cNvPr id="5" name="TextBox 4">
            <a:extLst>
              <a:ext uri="{FF2B5EF4-FFF2-40B4-BE49-F238E27FC236}">
                <a16:creationId xmlns:a16="http://schemas.microsoft.com/office/drawing/2014/main" id="{F0C9F547-3CC8-01BD-764F-37D48E96E144}"/>
              </a:ext>
            </a:extLst>
          </p:cNvPr>
          <p:cNvSpPr txBox="1"/>
          <p:nvPr/>
        </p:nvSpPr>
        <p:spPr>
          <a:xfrm>
            <a:off x="13951946" y="3379339"/>
            <a:ext cx="9809395" cy="2585323"/>
          </a:xfrm>
          <a:prstGeom prst="rect">
            <a:avLst/>
          </a:prstGeom>
          <a:noFill/>
        </p:spPr>
        <p:txBody>
          <a:bodyPr wrap="square" rtlCol="0">
            <a:spAutoFit/>
          </a:bodyPr>
          <a:lstStyle/>
          <a:p>
            <a:pPr algn="ctr"/>
            <a:r>
              <a:rPr lang="en-US" sz="5400" b="1" dirty="0">
                <a:solidFill>
                  <a:schemeClr val="bg1"/>
                </a:solidFill>
                <a:latin typeface="Calibri" panose="020F0502020204030204" pitchFamily="34" charset="0"/>
                <a:cs typeface="Calibri" panose="020F0502020204030204" pitchFamily="34" charset="0"/>
              </a:rPr>
              <a:t>Rahul Krishna </a:t>
            </a:r>
            <a:r>
              <a:rPr lang="en-US" sz="5400" b="1" dirty="0" err="1">
                <a:solidFill>
                  <a:schemeClr val="bg1"/>
                </a:solidFill>
                <a:latin typeface="Calibri" panose="020F0502020204030204" pitchFamily="34" charset="0"/>
                <a:cs typeface="Calibri" panose="020F0502020204030204" pitchFamily="34" charset="0"/>
              </a:rPr>
              <a:t>Gunneri</a:t>
            </a:r>
            <a:endParaRPr lang="en-US" sz="5400" b="1" dirty="0">
              <a:solidFill>
                <a:schemeClr val="bg1"/>
              </a:solidFill>
              <a:latin typeface="Calibri" panose="020F0502020204030204" pitchFamily="34" charset="0"/>
              <a:cs typeface="Calibri" panose="020F0502020204030204" pitchFamily="34" charset="0"/>
            </a:endParaRPr>
          </a:p>
          <a:p>
            <a:pPr algn="ctr"/>
            <a:r>
              <a:rPr lang="en-US" sz="5400" b="1" dirty="0">
                <a:solidFill>
                  <a:schemeClr val="bg1"/>
                </a:solidFill>
                <a:latin typeface="Calibri" panose="020F0502020204030204" pitchFamily="34" charset="0"/>
                <a:cs typeface="Calibri" panose="020F0502020204030204" pitchFamily="34" charset="0"/>
              </a:rPr>
              <a:t> University of Houston</a:t>
            </a:r>
          </a:p>
          <a:p>
            <a:pPr algn="ctr"/>
            <a:r>
              <a:rPr lang="en-US" sz="5400" b="1" dirty="0" err="1">
                <a:solidFill>
                  <a:schemeClr val="bg1"/>
                </a:solidFill>
                <a:latin typeface="Calibri" panose="020F0502020204030204" pitchFamily="34" charset="0"/>
                <a:cs typeface="Calibri" panose="020F0502020204030204" pitchFamily="34" charset="0"/>
              </a:rPr>
              <a:t>rgunneri@uh.edu</a:t>
            </a:r>
            <a:r>
              <a:rPr lang="en-US" sz="5400" b="1" dirty="0">
                <a:solidFill>
                  <a:schemeClr val="bg1"/>
                </a:solidFill>
                <a:latin typeface="Calibri" panose="020F0502020204030204" pitchFamily="34" charset="0"/>
                <a:cs typeface="Calibri" panose="020F0502020204030204" pitchFamily="34" charset="0"/>
              </a:rPr>
              <a:t> 	</a:t>
            </a:r>
          </a:p>
        </p:txBody>
      </p:sp>
      <p:pic>
        <p:nvPicPr>
          <p:cNvPr id="1026" name="Picture 2" descr="University of Houston-Downtown- Finance ...">
            <a:extLst>
              <a:ext uri="{FF2B5EF4-FFF2-40B4-BE49-F238E27FC236}">
                <a16:creationId xmlns:a16="http://schemas.microsoft.com/office/drawing/2014/main" id="{4845C785-5239-F891-5A49-EEC213C69CC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62912" y="4202127"/>
            <a:ext cx="4772916" cy="1803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niversity of Wyoming - YouTube">
            <a:extLst>
              <a:ext uri="{FF2B5EF4-FFF2-40B4-BE49-F238E27FC236}">
                <a16:creationId xmlns:a16="http://schemas.microsoft.com/office/drawing/2014/main" id="{BA8386DB-61FB-DC03-BCB6-ACCDC3BF3FD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14539" y="919432"/>
            <a:ext cx="3194738" cy="319473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12D6776A-97EB-B26D-A1F0-FB287A10BA3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695239" y="18625127"/>
            <a:ext cx="5651500" cy="49657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a:extLst>
              <a:ext uri="{FF2B5EF4-FFF2-40B4-BE49-F238E27FC236}">
                <a16:creationId xmlns:a16="http://schemas.microsoft.com/office/drawing/2014/main" id="{428CFF17-7F99-5592-FE0E-6B68C8C3E4E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613440" y="18625127"/>
            <a:ext cx="5803900" cy="49657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6363E0A8-D31F-CF33-222F-8BCC242C19D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746853" y="24343039"/>
            <a:ext cx="5981700" cy="49657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D321BCCD-B9FB-59A0-B846-FCDB083F085E}"/>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689640" y="24343039"/>
            <a:ext cx="5651500" cy="496570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a:extLst>
              <a:ext uri="{FF2B5EF4-FFF2-40B4-BE49-F238E27FC236}">
                <a16:creationId xmlns:a16="http://schemas.microsoft.com/office/drawing/2014/main" id="{2C5856F5-0A95-56B3-AEE0-39CBFF56D397}"/>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653834" y="7523164"/>
            <a:ext cx="11960353" cy="1028700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a:extLst>
              <a:ext uri="{FF2B5EF4-FFF2-40B4-BE49-F238E27FC236}">
                <a16:creationId xmlns:a16="http://schemas.microsoft.com/office/drawing/2014/main" id="{93579886-02DB-7554-94B7-5F13B641735F}"/>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9153976" y="11941519"/>
            <a:ext cx="10561367" cy="64953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8">
            <a:extLst>
              <a:ext uri="{FF2B5EF4-FFF2-40B4-BE49-F238E27FC236}">
                <a16:creationId xmlns:a16="http://schemas.microsoft.com/office/drawing/2014/main" id="{A5357DF8-8515-EF60-66D1-D5ADC0F90081}"/>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9352143" y="18436851"/>
            <a:ext cx="10363200" cy="649533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6EEC5C35-E16C-C3CB-C7B8-49D6480CB934}"/>
              </a:ext>
            </a:extLst>
          </p:cNvPr>
          <p:cNvGraphicFramePr>
            <a:graphicFrameLocks noGrp="1"/>
          </p:cNvGraphicFramePr>
          <p:nvPr>
            <p:extLst>
              <p:ext uri="{D42A27DB-BD31-4B8C-83A1-F6EECF244321}">
                <p14:modId xmlns:p14="http://schemas.microsoft.com/office/powerpoint/2010/main" val="2053591873"/>
              </p:ext>
            </p:extLst>
          </p:nvPr>
        </p:nvGraphicFramePr>
        <p:xfrm>
          <a:off x="39205126" y="7639221"/>
          <a:ext cx="10796721" cy="4191385"/>
        </p:xfrm>
        <a:graphic>
          <a:graphicData uri="http://schemas.openxmlformats.org/drawingml/2006/table">
            <a:tbl>
              <a:tblPr firstRow="1" bandRow="1">
                <a:tableStyleId>{616DA210-FB5B-4158-B5E0-FEB733F419BA}</a:tableStyleId>
              </a:tblPr>
              <a:tblGrid>
                <a:gridCol w="3598907">
                  <a:extLst>
                    <a:ext uri="{9D8B030D-6E8A-4147-A177-3AD203B41FA5}">
                      <a16:colId xmlns:a16="http://schemas.microsoft.com/office/drawing/2014/main" val="2995972801"/>
                    </a:ext>
                  </a:extLst>
                </a:gridCol>
                <a:gridCol w="3598907">
                  <a:extLst>
                    <a:ext uri="{9D8B030D-6E8A-4147-A177-3AD203B41FA5}">
                      <a16:colId xmlns:a16="http://schemas.microsoft.com/office/drawing/2014/main" val="3901741958"/>
                    </a:ext>
                  </a:extLst>
                </a:gridCol>
                <a:gridCol w="3598907">
                  <a:extLst>
                    <a:ext uri="{9D8B030D-6E8A-4147-A177-3AD203B41FA5}">
                      <a16:colId xmlns:a16="http://schemas.microsoft.com/office/drawing/2014/main" val="471032653"/>
                    </a:ext>
                  </a:extLst>
                </a:gridCol>
              </a:tblGrid>
              <a:tr h="838277">
                <a:tc>
                  <a:txBody>
                    <a:bodyPr/>
                    <a:lstStyle/>
                    <a:p>
                      <a:r>
                        <a:rPr lang="en-US" dirty="0"/>
                        <a:t>Model</a:t>
                      </a:r>
                    </a:p>
                  </a:txBody>
                  <a:tcPr/>
                </a:tc>
                <a:tc>
                  <a:txBody>
                    <a:bodyPr/>
                    <a:lstStyle/>
                    <a:p>
                      <a:r>
                        <a:rPr lang="en-US" dirty="0"/>
                        <a:t>Training RMSE</a:t>
                      </a:r>
                    </a:p>
                  </a:txBody>
                  <a:tcPr/>
                </a:tc>
                <a:tc>
                  <a:txBody>
                    <a:bodyPr/>
                    <a:lstStyle/>
                    <a:p>
                      <a:r>
                        <a:rPr lang="en-US" dirty="0"/>
                        <a:t>Test RMSE</a:t>
                      </a:r>
                    </a:p>
                  </a:txBody>
                  <a:tcPr/>
                </a:tc>
                <a:extLst>
                  <a:ext uri="{0D108BD9-81ED-4DB2-BD59-A6C34878D82A}">
                    <a16:rowId xmlns:a16="http://schemas.microsoft.com/office/drawing/2014/main" val="2042799929"/>
                  </a:ext>
                </a:extLst>
              </a:tr>
              <a:tr h="838277">
                <a:tc>
                  <a:txBody>
                    <a:bodyPr/>
                    <a:lstStyle/>
                    <a:p>
                      <a:r>
                        <a:rPr lang="en-US"/>
                        <a:t>Linear Regression</a:t>
                      </a:r>
                      <a:endParaRPr lang="en-US" dirty="0"/>
                    </a:p>
                  </a:txBody>
                  <a:tcPr/>
                </a:tc>
                <a:tc>
                  <a:txBody>
                    <a:bodyPr/>
                    <a:lstStyle/>
                    <a:p>
                      <a:r>
                        <a:rPr lang="en-US" dirty="0"/>
                        <a:t>0.45</a:t>
                      </a:r>
                    </a:p>
                  </a:txBody>
                  <a:tcPr/>
                </a:tc>
                <a:tc>
                  <a:txBody>
                    <a:bodyPr/>
                    <a:lstStyle/>
                    <a:p>
                      <a:r>
                        <a:rPr lang="en-US" dirty="0"/>
                        <a:t>0.47</a:t>
                      </a:r>
                    </a:p>
                  </a:txBody>
                  <a:tcPr/>
                </a:tc>
                <a:extLst>
                  <a:ext uri="{0D108BD9-81ED-4DB2-BD59-A6C34878D82A}">
                    <a16:rowId xmlns:a16="http://schemas.microsoft.com/office/drawing/2014/main" val="3873451646"/>
                  </a:ext>
                </a:extLst>
              </a:tr>
              <a:tr h="838277">
                <a:tc>
                  <a:txBody>
                    <a:bodyPr/>
                    <a:lstStyle/>
                    <a:p>
                      <a:r>
                        <a:rPr lang="en-US" dirty="0"/>
                        <a:t>Decision Tree</a:t>
                      </a:r>
                    </a:p>
                  </a:txBody>
                  <a:tcPr/>
                </a:tc>
                <a:tc>
                  <a:txBody>
                    <a:bodyPr/>
                    <a:lstStyle/>
                    <a:p>
                      <a:r>
                        <a:rPr lang="en-US" dirty="0"/>
                        <a:t>0.19</a:t>
                      </a:r>
                    </a:p>
                  </a:txBody>
                  <a:tcPr/>
                </a:tc>
                <a:tc>
                  <a:txBody>
                    <a:bodyPr/>
                    <a:lstStyle/>
                    <a:p>
                      <a:r>
                        <a:rPr lang="en-US" dirty="0"/>
                        <a:t>0.29</a:t>
                      </a:r>
                    </a:p>
                  </a:txBody>
                  <a:tcPr/>
                </a:tc>
                <a:extLst>
                  <a:ext uri="{0D108BD9-81ED-4DB2-BD59-A6C34878D82A}">
                    <a16:rowId xmlns:a16="http://schemas.microsoft.com/office/drawing/2014/main" val="2637778958"/>
                  </a:ext>
                </a:extLst>
              </a:tr>
              <a:tr h="838277">
                <a:tc>
                  <a:txBody>
                    <a:bodyPr/>
                    <a:lstStyle/>
                    <a:p>
                      <a:r>
                        <a:rPr lang="en-US" dirty="0"/>
                        <a:t>Random Forest</a:t>
                      </a:r>
                    </a:p>
                  </a:txBody>
                  <a:tcPr/>
                </a:tc>
                <a:tc>
                  <a:txBody>
                    <a:bodyPr/>
                    <a:lstStyle/>
                    <a:p>
                      <a:r>
                        <a:rPr lang="en-US" dirty="0"/>
                        <a:t>0.17</a:t>
                      </a:r>
                    </a:p>
                  </a:txBody>
                  <a:tcPr/>
                </a:tc>
                <a:tc>
                  <a:txBody>
                    <a:bodyPr/>
                    <a:lstStyle/>
                    <a:p>
                      <a:r>
                        <a:rPr lang="en-US" dirty="0"/>
                        <a:t>0.25</a:t>
                      </a:r>
                    </a:p>
                  </a:txBody>
                  <a:tcPr/>
                </a:tc>
                <a:extLst>
                  <a:ext uri="{0D108BD9-81ED-4DB2-BD59-A6C34878D82A}">
                    <a16:rowId xmlns:a16="http://schemas.microsoft.com/office/drawing/2014/main" val="357906534"/>
                  </a:ext>
                </a:extLst>
              </a:tr>
              <a:tr h="838277">
                <a:tc>
                  <a:txBody>
                    <a:bodyPr/>
                    <a:lstStyle/>
                    <a:p>
                      <a:r>
                        <a:rPr lang="en-US" dirty="0"/>
                        <a:t>KNN</a:t>
                      </a:r>
                    </a:p>
                  </a:txBody>
                  <a:tcPr/>
                </a:tc>
                <a:tc>
                  <a:txBody>
                    <a:bodyPr/>
                    <a:lstStyle/>
                    <a:p>
                      <a:r>
                        <a:rPr lang="en-US" dirty="0"/>
                        <a:t>0.0</a:t>
                      </a:r>
                    </a:p>
                  </a:txBody>
                  <a:tcPr/>
                </a:tc>
                <a:tc>
                  <a:txBody>
                    <a:bodyPr/>
                    <a:lstStyle/>
                    <a:p>
                      <a:r>
                        <a:rPr lang="en-US" dirty="0"/>
                        <a:t>0.33</a:t>
                      </a:r>
                    </a:p>
                  </a:txBody>
                  <a:tcPr/>
                </a:tc>
                <a:extLst>
                  <a:ext uri="{0D108BD9-81ED-4DB2-BD59-A6C34878D82A}">
                    <a16:rowId xmlns:a16="http://schemas.microsoft.com/office/drawing/2014/main" val="3386358858"/>
                  </a:ext>
                </a:extLst>
              </a:tr>
            </a:tbl>
          </a:graphicData>
        </a:graphic>
      </p:graphicFrame>
      <p:pic>
        <p:nvPicPr>
          <p:cNvPr id="1054" name="Picture 30">
            <a:extLst>
              <a:ext uri="{FF2B5EF4-FFF2-40B4-BE49-F238E27FC236}">
                <a16:creationId xmlns:a16="http://schemas.microsoft.com/office/drawing/2014/main" id="{723F1B5C-36EE-80D3-A7A1-DF48B2FD6C0F}"/>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492960" y="30123701"/>
            <a:ext cx="9144000" cy="7267201"/>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2E33065E-D3DE-3724-8198-E30603F21AA6}"/>
              </a:ext>
            </a:extLst>
          </p:cNvPr>
          <p:cNvSpPr txBox="1"/>
          <p:nvPr/>
        </p:nvSpPr>
        <p:spPr>
          <a:xfrm>
            <a:off x="38797047" y="24932183"/>
            <a:ext cx="11651399" cy="4154984"/>
          </a:xfrm>
          <a:prstGeom prst="rect">
            <a:avLst/>
          </a:prstGeom>
          <a:noFill/>
        </p:spPr>
        <p:txBody>
          <a:bodyPr wrap="square" rtlCol="0">
            <a:spAutoFit/>
          </a:bodyPr>
          <a:lstStyle/>
          <a:p>
            <a:pPr algn="just"/>
            <a:r>
              <a:rPr lang="en-US" sz="4400" dirty="0">
                <a:latin typeface="Calibri" panose="020F0502020204030204" pitchFamily="34" charset="0"/>
                <a:cs typeface="Calibri" panose="020F0502020204030204" pitchFamily="34" charset="0"/>
              </a:rPr>
              <a:t>Integrated the ROP dataset with the geophysical well dataset for modeling and observed the same R-squared value using the Random Forest model due to its high performance in the test set. Included PCA (n-component=1) for data reduction technique while integration for each category.</a:t>
            </a:r>
          </a:p>
        </p:txBody>
      </p:sp>
    </p:spTree>
  </p:cSld>
  <p:clrMapOvr>
    <a:masterClrMapping/>
  </p:clrMapOvr>
  <mc:AlternateContent xmlns:mc="http://schemas.openxmlformats.org/markup-compatibility/2006" xmlns:p14="http://schemas.microsoft.com/office/powerpoint/2010/main">
    <mc:Choice Requires="p14">
      <p:transition spd="slow" p14:dur="2000" advTm="2912"/>
    </mc:Choice>
    <mc:Fallback xmlns="">
      <p:transition spd="slow" advTm="2912"/>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PVERSION" val="5"/>
  <p:tag name="TPFULLVERSION" val="5.2.1.3179"/>
  <p:tag name="PPTVERSION" val="14"/>
  <p:tag name="TPOS" val="2"/>
</p:tagLst>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536575"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536575"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aecd9860-70e1-4752-93d2-1ee552e1e1dc">
      <Terms xmlns="http://schemas.microsoft.com/office/infopath/2007/PartnerControls"/>
    </lcf76f155ced4ddcb4097134ff3c332f>
    <TaxCatchAll xmlns="38544bb0-de95-4bc2-ada2-5b24531ed91d"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1A0A88597A6B84EB792FE915589F262" ma:contentTypeVersion="13" ma:contentTypeDescription="Create a new document." ma:contentTypeScope="" ma:versionID="a7ed4f807426ca92d6e701eaeeac0f00">
  <xsd:schema xmlns:xsd="http://www.w3.org/2001/XMLSchema" xmlns:xs="http://www.w3.org/2001/XMLSchema" xmlns:p="http://schemas.microsoft.com/office/2006/metadata/properties" xmlns:ns2="aecd9860-70e1-4752-93d2-1ee552e1e1dc" xmlns:ns3="38544bb0-de95-4bc2-ada2-5b24531ed91d" targetNamespace="http://schemas.microsoft.com/office/2006/metadata/properties" ma:root="true" ma:fieldsID="8364c592e1f7698538338b8a8e97dcb8" ns2:_="" ns3:_="">
    <xsd:import namespace="aecd9860-70e1-4752-93d2-1ee552e1e1dc"/>
    <xsd:import namespace="38544bb0-de95-4bc2-ada2-5b24531ed91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cd9860-70e1-4752-93d2-1ee552e1e1d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3d3ec5fc-e53c-44b8-a5cd-ce895a24db67"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8544bb0-de95-4bc2-ada2-5b24531ed91d"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941e7a44-4e59-4377-9a53-d3f2e60783a7}" ma:internalName="TaxCatchAll" ma:showField="CatchAllData" ma:web="38544bb0-de95-4bc2-ada2-5b24531ed91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6111F2C-2C98-4E1E-8138-E7DF1BD7300F}">
  <ds:schemaRefs>
    <ds:schemaRef ds:uri="http://schemas.microsoft.com/office/2006/metadata/properties"/>
    <ds:schemaRef ds:uri="http://purl.org/dc/terms/"/>
    <ds:schemaRef ds:uri="http://purl.org/dc/elements/1.1/"/>
    <ds:schemaRef ds:uri="http://schemas.openxmlformats.org/package/2006/metadata/core-properties"/>
    <ds:schemaRef ds:uri="http://schemas.microsoft.com/office/2006/documentManagement/types"/>
    <ds:schemaRef ds:uri="aecd9860-70e1-4752-93d2-1ee552e1e1dc"/>
    <ds:schemaRef ds:uri="http://purl.org/dc/dcmitype/"/>
    <ds:schemaRef ds:uri="http://schemas.microsoft.com/office/infopath/2007/PartnerControls"/>
    <ds:schemaRef ds:uri="38544bb0-de95-4bc2-ada2-5b24531ed91d"/>
    <ds:schemaRef ds:uri="http://www.w3.org/XML/1998/namespace"/>
  </ds:schemaRefs>
</ds:datastoreItem>
</file>

<file path=customXml/itemProps2.xml><?xml version="1.0" encoding="utf-8"?>
<ds:datastoreItem xmlns:ds="http://schemas.openxmlformats.org/officeDocument/2006/customXml" ds:itemID="{534DFDD8-46D7-48A5-ADF7-DF2FDC9156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ecd9860-70e1-4752-93d2-1ee552e1e1dc"/>
    <ds:schemaRef ds:uri="38544bb0-de95-4bc2-ada2-5b24531ed9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299979F-B47A-4CE3-9788-5441C12D322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26414</TotalTime>
  <Words>456</Words>
  <Application>Microsoft Macintosh PowerPoint</Application>
  <PresentationFormat>Custom</PresentationFormat>
  <Paragraphs>68</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Calibri</vt:lpstr>
      <vt:lpstr>Times New Roman</vt:lpstr>
      <vt:lpstr>Blank Presentation</vt:lpstr>
      <vt:lpstr>PowerPoint Presentation</vt:lpstr>
    </vt:vector>
  </TitlesOfParts>
  <Company>UNC School of Pharmacy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jerodger</dc:creator>
  <cp:lastModifiedBy>Borigi, Akash</cp:lastModifiedBy>
  <cp:revision>1145</cp:revision>
  <cp:lastPrinted>2024-04-30T03:38:11Z</cp:lastPrinted>
  <dcterms:created xsi:type="dcterms:W3CDTF">2000-11-10T15:47:15Z</dcterms:created>
  <dcterms:modified xsi:type="dcterms:W3CDTF">2024-05-09T18:29:11Z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0x01010001A0A88597A6B84EB792FE915589F262</vt:lpwstr>
  </property>
</Properties>
</file>