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0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e15a98d8b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e15a98d8b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494433" y="2"/>
            <a:ext cx="848462" cy="357303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>
                <a:solidFill>
                  <a:srgbClr val="0000FF"/>
                </a:solidFill>
              </a:rPr>
              <a:t>TEAM BUDDIES: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 rot="-5400000" flipH="1">
            <a:off x="555710" y="2183223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104887" y="118415"/>
            <a:ext cx="2438099" cy="2064807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Vedita, Preeth &amp; N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vya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710900" y="4370464"/>
            <a:ext cx="2379484" cy="2233556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 End Developer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Mourya, Vedita &amp; Nikhil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03310" y="1882928"/>
            <a:ext cx="2716885" cy="2233557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 End Developer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Vaishnavi &amp; Akash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101618" y="4301648"/>
            <a:ext cx="4448783" cy="2233556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Vaishnavi &amp; 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Keshav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876949" y="1929357"/>
            <a:ext cx="2438099" cy="2064807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Akash</a:t>
            </a:r>
            <a:endParaRPr/>
          </a:p>
        </p:txBody>
      </p:sp>
      <p:cxnSp>
        <p:nvCxnSpPr>
          <p:cNvPr id="73" name="Google Shape;73;p15"/>
          <p:cNvCxnSpPr>
            <a:stCxn id="72" idx="5"/>
            <a:endCxn id="71" idx="1"/>
          </p:cNvCxnSpPr>
          <p:nvPr/>
        </p:nvCxnSpPr>
        <p:spPr>
          <a:xfrm>
            <a:off x="6957997" y="3691780"/>
            <a:ext cx="795000" cy="93690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4" name="Google Shape;74;p15"/>
          <p:cNvCxnSpPr>
            <a:stCxn id="72" idx="7"/>
          </p:cNvCxnSpPr>
          <p:nvPr/>
        </p:nvCxnSpPr>
        <p:spPr>
          <a:xfrm rot="10800000" flipH="1">
            <a:off x="6957997" y="1543841"/>
            <a:ext cx="1248000" cy="68790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5" name="Google Shape;75;p15"/>
          <p:cNvCxnSpPr>
            <a:stCxn id="70" idx="6"/>
          </p:cNvCxnSpPr>
          <p:nvPr/>
        </p:nvCxnSpPr>
        <p:spPr>
          <a:xfrm rot="10800000" flipH="1">
            <a:off x="3120195" y="2961907"/>
            <a:ext cx="1756800" cy="3780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 rot="10800000" flipH="1">
            <a:off x="4507503" y="3818872"/>
            <a:ext cx="892761" cy="773245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100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 b="1" dirty="0">
                <a:solidFill>
                  <a:schemeClr val="lt1"/>
                </a:solidFill>
              </a:rPr>
              <a:t>Intro</a:t>
            </a:r>
            <a:r>
              <a:rPr lang="en-US" dirty="0">
                <a:solidFill>
                  <a:schemeClr val="lt1"/>
                </a:solidFill>
              </a:rPr>
              <a:t>duction: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43801" y="1595535"/>
            <a:ext cx="11140761" cy="435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</a:pPr>
            <a:r>
              <a:rPr lang="en-US" dirty="0">
                <a:solidFill>
                  <a:schemeClr val="lt1"/>
                </a:solidFill>
              </a:rPr>
              <a:t>In the fast-evolving digital ecosystem, Search Engine Optimization (SEO) stands as the cornerstone of online success. </a:t>
            </a:r>
          </a:p>
          <a:p>
            <a:pPr marL="34290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</a:pPr>
            <a:r>
              <a:rPr lang="en-US" dirty="0">
                <a:solidFill>
                  <a:schemeClr val="lt1"/>
                </a:solidFill>
              </a:rPr>
              <a:t>Our mission is to embark on a coding odyssey, crafting the "SEO Keyword Tracker and Analyzer," a dynamic tool geared towards both tracking and meticulously analyzing SEO keywords for a specific website. 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0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 b="1">
                <a:solidFill>
                  <a:schemeClr val="lt1"/>
                </a:solidFill>
              </a:rPr>
              <a:t>ABSTRACT: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462283" y="435844"/>
            <a:ext cx="6906600" cy="55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Utilizes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Rabin Karp, Suffix Tree, Suffix Array, Naive</a:t>
            </a: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matching</a:t>
            </a: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Kmp Algorithm for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engine optimization</a:t>
            </a: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t="7763" b="7755"/>
          <a:stretch/>
        </p:blipFill>
        <p:spPr>
          <a:xfrm>
            <a:off x="20" y="-8466"/>
            <a:ext cx="12191979" cy="68664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/>
              <a:t>Project Development Steps</a:t>
            </a:r>
            <a:r>
              <a:rPr lang="en-US" b="1">
                <a:solidFill>
                  <a:srgbClr val="FFFFFF"/>
                </a:solidFill>
              </a:rPr>
              <a:t>: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894775" y="1690825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Selection.</a:t>
            </a:r>
            <a:r>
              <a:rPr lang="en-US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Gathering.</a:t>
            </a:r>
            <a:r>
              <a:rPr lang="en-US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-US" b="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Integration</a:t>
            </a:r>
            <a:r>
              <a:rPr lang="en-US" b="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Development</a:t>
            </a:r>
            <a:r>
              <a:rPr lang="en-US" b="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 rot="-5400000" flipH="1">
            <a:off x="555710" y="2183223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32128" y="282348"/>
            <a:ext cx="545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 flipH="1">
            <a:off x="0" y="5486400"/>
            <a:ext cx="2672863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t="13940" b="13940"/>
          <a:stretch/>
        </p:blipFill>
        <p:spPr>
          <a:xfrm>
            <a:off x="735275" y="1886299"/>
            <a:ext cx="10892429" cy="4839553"/>
          </a:xfrm>
          <a:custGeom>
            <a:avLst/>
            <a:gdLst/>
            <a:ahLst/>
            <a:cxnLst/>
            <a:rect l="l" t="t" r="r" b="b"/>
            <a:pathLst>
              <a:path w="4777381" h="5643794" extrusionOk="0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1209749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 descr="Aerial view of a highway near the ocean"/>
          <p:cNvPicPr preferRelativeResize="0"/>
          <p:nvPr/>
        </p:nvPicPr>
        <p:blipFill rotWithShape="1">
          <a:blip r:embed="rId3">
            <a:alphaModFix amt="35000"/>
          </a:blip>
          <a:srcRect t="11786" b="13121"/>
          <a:stretch/>
        </p:blipFill>
        <p:spPr>
          <a:xfrm>
            <a:off x="20" y="-8466"/>
            <a:ext cx="12191980" cy="68664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838199" y="3887205"/>
            <a:ext cx="10515600" cy="267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2400"/>
              <a:buNone/>
            </a:pPr>
            <a:r>
              <a:rPr lang="en-US" b="1">
                <a:solidFill>
                  <a:srgbClr val="FFFFFF"/>
                </a:solidFill>
              </a:rPr>
              <a:t>                   </a:t>
            </a:r>
            <a:r>
              <a:rPr lang="en-US" sz="8800" b="1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 rot="-5400000" flipH="1">
            <a:off x="555710" y="2183223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Times New Roman</vt:lpstr>
      <vt:lpstr>Arial</vt:lpstr>
      <vt:lpstr>Calibri</vt:lpstr>
      <vt:lpstr>Simple Light</vt:lpstr>
      <vt:lpstr>PowerPoint Presentation</vt:lpstr>
      <vt:lpstr>TEAM BUDDIES:</vt:lpstr>
      <vt:lpstr>Introduction:</vt:lpstr>
      <vt:lpstr>ABSTRACT:</vt:lpstr>
      <vt:lpstr>Project Development Steps: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 BUTALA</cp:lastModifiedBy>
  <cp:revision>1</cp:revision>
  <dcterms:modified xsi:type="dcterms:W3CDTF">2023-10-28T06:38:14Z</dcterms:modified>
</cp:coreProperties>
</file>