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beginnersbook.com/2013/12/hashmap-in-java-with-exampl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Security &amp; Surveillance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SMART CITY – INTERNET OF THINGS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32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384" y="2229249"/>
            <a:ext cx="4343400" cy="22860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Idea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Object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Roles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Key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2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202282" y="274953"/>
            <a:ext cx="10775325" cy="6363598"/>
            <a:chOff x="202282" y="274953"/>
            <a:chExt cx="10775325" cy="6363598"/>
          </a:xfrm>
        </p:grpSpPr>
        <p:sp>
          <p:nvSpPr>
            <p:cNvPr id="6" name="Rounded Rectangle 5"/>
            <p:cNvSpPr/>
            <p:nvPr/>
          </p:nvSpPr>
          <p:spPr>
            <a:xfrm>
              <a:off x="7107502" y="274953"/>
              <a:ext cx="1777284" cy="708339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Ministry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499272" y="1521342"/>
              <a:ext cx="1908219" cy="87147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Transport Authority Department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753926" y="1521342"/>
              <a:ext cx="2041301" cy="87147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Law &amp; Enforcement Department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725948" y="1521343"/>
              <a:ext cx="1884608" cy="87147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Operations Control Department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80601" y="1521343"/>
              <a:ext cx="2015543" cy="87147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Resident Authority Department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941188" y="5509501"/>
              <a:ext cx="1777284" cy="112905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Illegal Vehicle Monitoring Agency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941188" y="4234492"/>
              <a:ext cx="1777284" cy="957329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GPS Monitoring Agency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941188" y="2959483"/>
              <a:ext cx="1777284" cy="81566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Vehicle Agency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02282" y="3013144"/>
              <a:ext cx="1777284" cy="708339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Sherriff's Agency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482883" y="2914407"/>
              <a:ext cx="1901782" cy="81566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Resident Administration Agency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9075825" y="2959483"/>
              <a:ext cx="1901782" cy="81566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Entry Exit Monitoring Agency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9075825" y="4233418"/>
              <a:ext cx="1901782" cy="81566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Number Plate Recognition Agency</a:t>
              </a:r>
            </a:p>
          </p:txBody>
        </p:sp>
        <p:cxnSp>
          <p:nvCxnSpPr>
            <p:cNvPr id="21" name="Elbow Connector 20"/>
            <p:cNvCxnSpPr>
              <a:endCxn id="16" idx="3"/>
            </p:cNvCxnSpPr>
            <p:nvPr/>
          </p:nvCxnSpPr>
          <p:spPr>
            <a:xfrm rot="5400000">
              <a:off x="1695696" y="2676684"/>
              <a:ext cx="974500" cy="40676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5400000">
              <a:off x="3772946" y="3356580"/>
              <a:ext cx="2289219" cy="406760"/>
            </a:xfrm>
            <a:prstGeom prst="bentConnector3">
              <a:avLst>
                <a:gd name="adj1" fmla="val 10007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26" name="Elbow Connector 25"/>
            <p:cNvCxnSpPr/>
            <p:nvPr/>
          </p:nvCxnSpPr>
          <p:spPr>
            <a:xfrm rot="5400000">
              <a:off x="4407766" y="2699221"/>
              <a:ext cx="1019577" cy="406760"/>
            </a:xfrm>
            <a:prstGeom prst="bentConnector3">
              <a:avLst>
                <a:gd name="adj1" fmla="val 98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31" name="Elbow Connector 30"/>
            <p:cNvCxnSpPr>
              <a:endCxn id="13" idx="3"/>
            </p:cNvCxnSpPr>
            <p:nvPr/>
          </p:nvCxnSpPr>
          <p:spPr>
            <a:xfrm rot="5400000">
              <a:off x="3079097" y="4032187"/>
              <a:ext cx="3681215" cy="40246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34" name="Elbow Connector 33"/>
            <p:cNvCxnSpPr>
              <a:endCxn id="17" idx="1"/>
            </p:cNvCxnSpPr>
            <p:nvPr/>
          </p:nvCxnSpPr>
          <p:spPr>
            <a:xfrm rot="16200000" flipH="1">
              <a:off x="5929490" y="2768845"/>
              <a:ext cx="906888" cy="19989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37" name="Elbow Connector 36"/>
            <p:cNvCxnSpPr>
              <a:endCxn id="18" idx="1"/>
            </p:cNvCxnSpPr>
            <p:nvPr/>
          </p:nvCxnSpPr>
          <p:spPr>
            <a:xfrm rot="16200000" flipH="1">
              <a:off x="8511034" y="2802522"/>
              <a:ext cx="930499" cy="19908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38" name="Elbow Connector 37"/>
            <p:cNvCxnSpPr>
              <a:endCxn id="19" idx="1"/>
            </p:cNvCxnSpPr>
            <p:nvPr/>
          </p:nvCxnSpPr>
          <p:spPr>
            <a:xfrm rot="16200000" flipH="1">
              <a:off x="7874066" y="3439489"/>
              <a:ext cx="2204435" cy="19908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774576" y="1272350"/>
              <a:ext cx="7779913" cy="4294"/>
            </a:xfrm>
            <a:prstGeom prst="lin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48" name="Straight Arrow Connector 47"/>
            <p:cNvCxnSpPr>
              <a:stCxn id="6" idx="2"/>
            </p:cNvCxnSpPr>
            <p:nvPr/>
          </p:nvCxnSpPr>
          <p:spPr>
            <a:xfrm>
              <a:off x="7996144" y="983292"/>
              <a:ext cx="0" cy="3176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1774576" y="1272350"/>
              <a:ext cx="0" cy="2425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4453381" y="1272350"/>
              <a:ext cx="0" cy="2489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9554489" y="1272350"/>
              <a:ext cx="0" cy="2704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>
              <a:off x="6970126" y="1272350"/>
              <a:ext cx="18246" cy="2489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61" name="Title 1"/>
          <p:cNvSpPr txBox="1">
            <a:spLocks/>
          </p:cNvSpPr>
          <p:nvPr/>
        </p:nvSpPr>
        <p:spPr>
          <a:xfrm>
            <a:off x="728830" y="335713"/>
            <a:ext cx="8825659" cy="70696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Major Entities: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64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14" y="0"/>
            <a:ext cx="11887199" cy="685800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16114" y="175384"/>
            <a:ext cx="8825659" cy="70696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solidFill>
                  <a:schemeClr val="tx1"/>
                </a:solidFill>
              </a:rPr>
              <a:t>Object Model: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57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4058557"/>
          </a:xfrm>
        </p:spPr>
        <p:txBody>
          <a:bodyPr>
            <a:normAutofit/>
          </a:bodyPr>
          <a:lstStyle/>
          <a:p>
            <a:r>
              <a:rPr lang="en-US" dirty="0" smtClean="0"/>
              <a:t>Resident Agency Admin : Administers addition of Residents to smart city.</a:t>
            </a:r>
          </a:p>
          <a:p>
            <a:r>
              <a:rPr lang="en-US" dirty="0" smtClean="0"/>
              <a:t>Vehicle Agency Admin: Registers Vehicle to the appropriate resident.</a:t>
            </a:r>
          </a:p>
          <a:p>
            <a:r>
              <a:rPr lang="en-US" dirty="0" smtClean="0"/>
              <a:t>Illegal Vehicle Agency Admin: Marks any vehicle registration number as ‘Illegal’ supporting a list of restricted vehicles to Sherriff’s agency.</a:t>
            </a:r>
          </a:p>
          <a:p>
            <a:r>
              <a:rPr lang="en-US" dirty="0" smtClean="0"/>
              <a:t>Entry-Exit Agency Admin: Administers entry exit junctions and associates Number Plate Recognition Devices to each junction.</a:t>
            </a:r>
          </a:p>
          <a:p>
            <a:r>
              <a:rPr lang="en-US" dirty="0" smtClean="0"/>
              <a:t>Sherriff’s Agency Admin: Processes requests sent by Illegal Vehicle Agency to restrict vehicles from entering into City.</a:t>
            </a:r>
          </a:p>
          <a:p>
            <a:r>
              <a:rPr lang="en-US" dirty="0" smtClean="0"/>
              <a:t>System Admin Role: Creation of new cities, states, respective departments and agencies in the application.</a:t>
            </a:r>
          </a:p>
          <a:p>
            <a:r>
              <a:rPr lang="en-US" dirty="0" smtClean="0"/>
              <a:t>Department Admin Role: Creating new agencies and their employees.</a:t>
            </a:r>
          </a:p>
        </p:txBody>
      </p:sp>
    </p:spTree>
    <p:extLst>
      <p:ext uri="{BB962C8B-B14F-4D97-AF65-F5344CB8AC3E}">
        <p14:creationId xmlns:p14="http://schemas.microsoft.com/office/powerpoint/2010/main" val="283394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1" y="1204686"/>
            <a:ext cx="9826171" cy="4824784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016001" y="497722"/>
            <a:ext cx="8825659" cy="70696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Use Case -1: Work Requests Flow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76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Allocate GPS Devices to registered vehicles.</a:t>
            </a:r>
          </a:p>
          <a:p>
            <a:r>
              <a:rPr lang="en-US" dirty="0" smtClean="0"/>
              <a:t>Track GPS co-ordinates of each car entering the smart city.</a:t>
            </a:r>
          </a:p>
          <a:p>
            <a:r>
              <a:rPr lang="en-US" dirty="0" smtClean="0"/>
              <a:t>Smart algorithm to simulate GPS data generation for each car.</a:t>
            </a:r>
          </a:p>
          <a:p>
            <a:r>
              <a:rPr lang="en-US" dirty="0" smtClean="0"/>
              <a:t>Effectively used hash map for storing GPS co-ordinates of each car.</a:t>
            </a:r>
          </a:p>
          <a:p>
            <a:r>
              <a:rPr lang="en-US" dirty="0" smtClean="0"/>
              <a:t>Monitoring minute-wise GPS tracking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486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http://beginnersbook.com/2013/12/hashmap-in-java-with-example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https://creately.com</a:t>
            </a:r>
          </a:p>
          <a:p>
            <a:r>
              <a:rPr lang="en-US" dirty="0" smtClean="0"/>
              <a:t>https://draw.io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90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157</TotalTime>
  <Words>243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Security &amp; Surveillance </vt:lpstr>
      <vt:lpstr>Agenda</vt:lpstr>
      <vt:lpstr>PowerPoint Presentation</vt:lpstr>
      <vt:lpstr>PowerPoint Presentation</vt:lpstr>
      <vt:lpstr>Roles:</vt:lpstr>
      <vt:lpstr>PowerPoint Presentation</vt:lpstr>
      <vt:lpstr>Key Features: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&amp; Surveillance</dc:title>
  <dc:creator>Akash Bhatia</dc:creator>
  <cp:lastModifiedBy>Akash Bhatia</cp:lastModifiedBy>
  <cp:revision>11</cp:revision>
  <dcterms:created xsi:type="dcterms:W3CDTF">2015-12-10T23:23:49Z</dcterms:created>
  <dcterms:modified xsi:type="dcterms:W3CDTF">2015-12-11T03:20:28Z</dcterms:modified>
</cp:coreProperties>
</file>