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41265cf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41265cf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top movies produced include some aspect of Comedy in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highest genres rated, 4 out of 5 of the top genres include drama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41265cf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41265cf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top 5 genres rated among men and women, the top 2 are the same for both genders as well as the 4th highest rated genre of Bibliography, Drama, Thriller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in both top 5 for each gender, all of the genres have a drama aspect to them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41265cf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41265cf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correlating reviews to movie attendance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d8d018b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d8d018b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984946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d984946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tastes of men and women are not as </a:t>
            </a:r>
            <a:r>
              <a:rPr lang="en"/>
              <a:t>distinct</a:t>
            </a:r>
            <a:r>
              <a:rPr lang="en"/>
              <a:t> as one may think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8bf3fd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6d8bf3fd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d8bf3fdc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6d8bf3fdc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6d8bf3fdc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6d8bf3fdc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c41265cf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c41265cf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d8d018b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d8d018b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average show?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8d018b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8d018b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d8d018b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d8d018b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 with the greatest budget also produced the greatest gross income, confirming the existence of a positive correlation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41265cf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41265cf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possible this is because they are partnering with other countries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layout with centered title and subtitle placeholders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11700" y="1053525"/>
            <a:ext cx="8520600" cy="159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Movie </a:t>
            </a:r>
            <a:r>
              <a:rPr lang="en"/>
              <a:t>Database</a:t>
            </a:r>
            <a:endParaRPr/>
          </a:p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464100" y="23727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By: Akash Chhabra</a:t>
            </a:r>
            <a:endParaRPr sz="2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Nick Castaldi</a:t>
            </a:r>
            <a:endParaRPr sz="2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Ramon Manaios</a:t>
            </a:r>
            <a:endParaRPr sz="24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Katheryn Raatz</a:t>
            </a:r>
            <a:endParaRPr sz="2400"/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2306950"/>
            <a:ext cx="2439876" cy="18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 Genres Produced vs. Highest Rated Genres</a:t>
            </a:r>
            <a:endParaRPr sz="3600"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25" y="1360425"/>
            <a:ext cx="3191175" cy="34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725" y="1366625"/>
            <a:ext cx="3635752" cy="33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Top Movie Genres Among U.S. Men and Women</a:t>
            </a:r>
            <a:endParaRPr sz="36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75" y="1304875"/>
            <a:ext cx="3640850" cy="33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125" y="1260650"/>
            <a:ext cx="3967392" cy="33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Number of Moviegoers by Gender</a:t>
            </a:r>
            <a:endParaRPr sz="4000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200150"/>
            <a:ext cx="34893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Males give more reviews to movies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 sz="2400"/>
              <a:t>May indicate more of an interest and attendance to movies</a:t>
            </a:r>
            <a:endParaRPr sz="2400"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536" y="1128150"/>
            <a:ext cx="4545271" cy="339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75225" y="205975"/>
            <a:ext cx="87123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Female &amp; Male Moviegoers by Age Group</a:t>
            </a:r>
            <a:endParaRPr sz="36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25" y="1402650"/>
            <a:ext cx="4149800" cy="29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125" y="1402646"/>
            <a:ext cx="4149800" cy="2927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57200" y="1297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Conclusions</a:t>
            </a:r>
            <a:endParaRPr sz="400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04800" y="968025"/>
            <a:ext cx="6557100" cy="362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The movie industry peaked in 2014 and has been declining since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Movies with higher budgets are shown to have higher revenues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Movies of the genres Action and Comedy performed the best in terms of profit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Drama genre or </a:t>
            </a:r>
            <a:r>
              <a:rPr lang="en" sz="2200"/>
              <a:t>subgenre received the highest ratings from viewers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Male moviegoers between 30-44 years old showed the most interest in movies</a:t>
            </a:r>
            <a:endParaRPr sz="220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1900" y="1270529"/>
            <a:ext cx="2054925" cy="221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3583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557500"/>
            <a:ext cx="5336100" cy="256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36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To analyze the trends in the movie theater industry 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To explore the industry’s viability and direction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" sz="2600"/>
              <a:t>To make suggestions on how to improve the profitability of the movie theater industry</a:t>
            </a:r>
            <a:endParaRPr sz="2600"/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900" y="1348475"/>
            <a:ext cx="3274625" cy="215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40102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1000"/>
            <a:ext cx="8229600" cy="306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en"/>
              <a:t>The data (IMDB movies </a:t>
            </a:r>
            <a:r>
              <a:rPr lang="en"/>
              <a:t>extensive</a:t>
            </a:r>
            <a:r>
              <a:rPr lang="en"/>
              <a:t> dataset) was obtained from Kaggle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"/>
              <a:t>The movies dataset includes 81,000+ movies with several attributes on each movie</a:t>
            </a:r>
            <a:endParaRPr/>
          </a:p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875" y="260200"/>
            <a:ext cx="2647475" cy="12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3695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Cleanup Process</a:t>
            </a:r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635850"/>
            <a:ext cx="8229600" cy="295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Two data files were merged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Focused on: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U.S. only produced films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/>
              <a:t>Films produced between 1997 and 2017</a:t>
            </a:r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625" y="275725"/>
            <a:ext cx="2304617" cy="14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</a:t>
            </a:r>
            <a:endParaRPr sz="4000"/>
          </a:p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1239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How is the movie industry doing in terms of its profitability?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Is there a correlation between movie budget and gross movie income?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What genres are the most and least profitable?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What are the most popular genres produced by the movie industry?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What are the most popular movie genres among viewers?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Is there a difference in movie preference among men and women?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Are gender and age groups determining factors in individuals’ movie attendance?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</a:endParaRPr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275" y="135775"/>
            <a:ext cx="2560825" cy="9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821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U.S. Movie Industry Gross Income and Budget</a:t>
            </a:r>
            <a:endParaRPr sz="3600"/>
          </a:p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80624"/>
            <a:ext cx="3767825" cy="27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425" y="1348399"/>
            <a:ext cx="3856450" cy="28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Correlation between</a:t>
            </a:r>
            <a:r>
              <a:rPr lang="en" sz="3600"/>
              <a:t> Budget and Gross Income</a:t>
            </a:r>
            <a:endParaRPr sz="3600"/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457200" y="1200150"/>
            <a:ext cx="36978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Correlation coefficient (r-value) of 0</a:t>
            </a:r>
            <a:r>
              <a:rPr lang="en" sz="2400"/>
              <a:t>.767089</a:t>
            </a: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Indicates a fairly strong, positive correlation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As the budget of a movie increases, so should the gross income</a:t>
            </a:r>
            <a:endParaRPr sz="2400"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66815"/>
            <a:ext cx="39719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Profitable Movie Genres</a:t>
            </a:r>
            <a:endParaRPr/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57200" y="1200150"/>
            <a:ext cx="37794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Genres with the greatest budget, also produced the greatest gross income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</a:t>
            </a:r>
            <a:r>
              <a:rPr lang="en" sz="2400"/>
              <a:t>ovies of the genre Action and Comedy gave the highest ROI</a:t>
            </a:r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000" y="1215778"/>
            <a:ext cx="40576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lin ang="5400012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339050" y="270300"/>
            <a:ext cx="8403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Number of Movies Produced in the U.S.</a:t>
            </a:r>
            <a:endParaRPr sz="3600"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279550"/>
            <a:ext cx="4006100" cy="298933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457200" y="1200150"/>
            <a:ext cx="34893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Movie production in the U.S. was at a steady increase until 2014, where production declined rapidly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