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9" r:id="rId9"/>
    <p:sldId id="265" r:id="rId10"/>
    <p:sldId id="264" r:id="rId11"/>
    <p:sldId id="272" r:id="rId12"/>
    <p:sldId id="273" r:id="rId13"/>
    <p:sldId id="274" r:id="rId14"/>
    <p:sldId id="275" r:id="rId15"/>
    <p:sldId id="263" r:id="rId16"/>
    <p:sldId id="27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Synergize scalable e-commerce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Disseminate standardized metrics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Coordinate e-business applications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PLANNING</a:t>
          </a:r>
        </a:p>
      </dsp:txBody>
      <dsp:txXfrm>
        <a:off x="8634" y="748982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Synergize scalable e-commerce</a:t>
          </a:r>
        </a:p>
      </dsp:txBody>
      <dsp:txXfrm>
        <a:off x="8634" y="1352987"/>
        <a:ext cx="2013350" cy="1642942"/>
      </dsp:txXfrm>
    </dsp:sp>
    <dsp:sp modelId="{C4F84DEA-2002-4D32-8E80-70EEE05E345A}">
      <dsp:nvSpPr>
        <dsp:cNvPr id="0" name=""/>
        <dsp:cNvSpPr/>
      </dsp:nvSpPr>
      <dsp:spPr>
        <a:xfrm>
          <a:off x="212987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MARKETING</a:t>
          </a:r>
        </a:p>
      </dsp:txBody>
      <dsp:txXfrm>
        <a:off x="2129879" y="748982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Disseminate standardized metrics</a:t>
          </a:r>
        </a:p>
      </dsp:txBody>
      <dsp:txXfrm>
        <a:off x="2129879" y="1352987"/>
        <a:ext cx="2013350" cy="1642942"/>
      </dsp:txXfrm>
    </dsp:sp>
    <dsp:sp modelId="{49B7F8FA-D256-41EF-9327-52A3551D9A60}">
      <dsp:nvSpPr>
        <dsp:cNvPr id="0" name=""/>
        <dsp:cNvSpPr/>
      </dsp:nvSpPr>
      <dsp:spPr>
        <a:xfrm>
          <a:off x="425112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sp:txBody>
      <dsp:txXfrm>
        <a:off x="4251124" y="748982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Coordinate e-business applications</a:t>
          </a:r>
        </a:p>
      </dsp:txBody>
      <dsp:txXfrm>
        <a:off x="4251124" y="1352987"/>
        <a:ext cx="2013350" cy="1642942"/>
      </dsp:txXfrm>
    </dsp:sp>
    <dsp:sp modelId="{4132ECB1-6BEF-4935-AFA3-B2EAA48FDE7E}">
      <dsp:nvSpPr>
        <dsp:cNvPr id="0" name=""/>
        <dsp:cNvSpPr/>
      </dsp:nvSpPr>
      <dsp:spPr>
        <a:xfrm>
          <a:off x="637236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sp:txBody>
      <dsp:txXfrm>
        <a:off x="6372369" y="748982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sp:txBody>
      <dsp:txXfrm>
        <a:off x="6372369" y="1352987"/>
        <a:ext cx="2013350" cy="1642942"/>
      </dsp:txXfrm>
    </dsp:sp>
    <dsp:sp modelId="{59606EB9-9F10-4D12-A33F-A242FDCC0D0F}">
      <dsp:nvSpPr>
        <dsp:cNvPr id="0" name=""/>
        <dsp:cNvSpPr/>
      </dsp:nvSpPr>
      <dsp:spPr>
        <a:xfrm>
          <a:off x="8493615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sp:txBody>
      <dsp:txXfrm>
        <a:off x="8493615" y="748982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sp:txBody>
      <dsp:txXfrm>
        <a:off x="8493615" y="1352987"/>
        <a:ext cx="2013350" cy="164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9194" y="4005863"/>
            <a:ext cx="4941771" cy="1122202"/>
          </a:xfrm>
        </p:spPr>
        <p:txBody>
          <a:bodyPr/>
          <a:lstStyle/>
          <a:p>
            <a:r>
              <a:rPr lang="en-US" dirty="0"/>
              <a:t>WEB TECH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9195" y="5327246"/>
            <a:ext cx="4941770" cy="112220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BY,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AKASH C  N         [PES1UG22CS058]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ABHISHEK            [PES1UG22CS018]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ADITYA R MIRJI   [PES1UG22CS042]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3" y="0"/>
            <a:ext cx="8421688" cy="1325563"/>
          </a:xfrm>
        </p:spPr>
        <p:txBody>
          <a:bodyPr/>
          <a:lstStyle/>
          <a:p>
            <a:r>
              <a:rPr lang="en-US" dirty="0"/>
              <a:t>CONTACTS 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FF474-3702-928B-1141-68640DD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" y="847778"/>
            <a:ext cx="10735107" cy="5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1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3" y="0"/>
            <a:ext cx="8421688" cy="1325563"/>
          </a:xfrm>
        </p:spPr>
        <p:txBody>
          <a:bodyPr/>
          <a:lstStyle/>
          <a:p>
            <a:r>
              <a:rPr lang="en-US" dirty="0"/>
              <a:t>PAYMENT 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E080B-B83A-71AB-FBAD-7B7BD0CE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5" y="1041723"/>
            <a:ext cx="10633166" cy="51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7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en-US" dirty="0"/>
              <a:t>DATA IN MONGODB COMPASS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5E0B9B02-75DB-FA7D-E7EC-8593BE77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13" y="964772"/>
            <a:ext cx="10376579" cy="53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PLAN FOR PRODUCT LAUNCH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7811752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90862"/>
            <a:ext cx="5111750" cy="1525588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Our project is centered around the development and implementation of a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dynamic fitness website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curated to address the contemporary health and wellness needs of users. This innovative platform incorporates intuitive user interfaces, interactive features, and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comprehensive fitness resources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 Our goal is to create an engaging,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accessible online space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that not only educates and motivates but also fosters a sense of empowerment, enabling individuals to embark on and sustain their fitness journeys effectively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08" y="2298642"/>
            <a:ext cx="4179570" cy="1524735"/>
          </a:xfrm>
        </p:spPr>
        <p:txBody>
          <a:bodyPr/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WE SEE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Topics Used</a:t>
            </a:r>
          </a:p>
          <a:p>
            <a:r>
              <a:rPr lang="en-US" dirty="0"/>
              <a:t>Team members contribution</a:t>
            </a:r>
          </a:p>
          <a:p>
            <a:r>
              <a:rPr lang="en-US" dirty="0"/>
              <a:t>Website screen shots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AB5DA-206D-0771-3FEE-55CB069D2AC3}"/>
              </a:ext>
            </a:extLst>
          </p:cNvPr>
          <p:cNvSpPr/>
          <p:nvPr/>
        </p:nvSpPr>
        <p:spPr>
          <a:xfrm>
            <a:off x="1333500" y="57557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AAA FITNESS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96329"/>
            <a:ext cx="5670903" cy="242393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Welcome, everyone, to our presentation showcasing the innovative world of 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fitness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through our meticulously designed website. In a society increasingly prioritizing health and well-being, our project aims to revolutionize the way individuals engage with their fitness journeys. </a:t>
            </a:r>
            <a:r>
              <a:rPr lang="en-US" b="0" i="0" u="sng" dirty="0">
                <a:solidFill>
                  <a:srgbClr val="0F0F0F"/>
                </a:solidFill>
                <a:effectLst/>
                <a:latin typeface="Söhne"/>
              </a:rPr>
              <a:t>Our website serves as a comprehensive platform, merging technology with wellness, to inspire, educate, and empower users on their quest for a healthier lifestyle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 Join us as we delve into the features, functionality, and the underlying vision driving this dynamic fitness portal </a:t>
            </a:r>
            <a:r>
              <a:rPr lang="en-US" dirty="0"/>
              <a:t>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238" y="0"/>
            <a:ext cx="4179570" cy="1715531"/>
          </a:xfrm>
        </p:spPr>
        <p:txBody>
          <a:bodyPr/>
          <a:lstStyle/>
          <a:p>
            <a:r>
              <a:rPr lang="en-US" dirty="0"/>
              <a:t>TOPICS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238" y="1839692"/>
            <a:ext cx="4179570" cy="2111419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  <a:p>
            <a:r>
              <a:rPr lang="en-US" dirty="0"/>
              <a:t>REACT JS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DATABASE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2F6B2-09E6-142F-16EE-AF0D0C97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05" y="-36959"/>
            <a:ext cx="13349492" cy="71232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90400F-EEE9-4EB8-C792-DFF8F7F4D32A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786A3-BB0E-D447-FB15-9127444F0B5C}"/>
              </a:ext>
            </a:extLst>
          </p:cNvPr>
          <p:cNvSpPr/>
          <p:nvPr/>
        </p:nvSpPr>
        <p:spPr>
          <a:xfrm>
            <a:off x="0" y="-36959"/>
            <a:ext cx="725861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CONTRIBUTION OF EACH TEAM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16133-7E16-72CF-B61F-A6D876D0F406}"/>
              </a:ext>
            </a:extLst>
          </p:cNvPr>
          <p:cNvSpPr/>
          <p:nvPr/>
        </p:nvSpPr>
        <p:spPr>
          <a:xfrm>
            <a:off x="-1509859" y="1695609"/>
            <a:ext cx="94233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AKASH C N-HTML,CSS</a:t>
            </a:r>
          </a:p>
          <a:p>
            <a:pPr algn="ctr"/>
            <a:r>
              <a:rPr lang="en-US" sz="3600" b="1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ADITYA R-JAVA SCRIPT,REACT</a:t>
            </a:r>
          </a:p>
          <a:p>
            <a:pPr algn="ctr"/>
            <a:r>
              <a:rPr lang="en-US" sz="3600" b="1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   ABHISHEK-MONGODB,DATABASE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sz="3600" dirty="0"/>
              <a:t>PROJECT WEB-PAGES</a:t>
            </a:r>
            <a:r>
              <a:rPr lang="en-US" dirty="0"/>
              <a:t>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3" y="0"/>
            <a:ext cx="8421688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712A87-3934-1831-FA30-CE91FAF5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" y="965131"/>
            <a:ext cx="11047001" cy="53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3" y="0"/>
            <a:ext cx="8421688" cy="1325563"/>
          </a:xfrm>
        </p:spPr>
        <p:txBody>
          <a:bodyPr/>
          <a:lstStyle/>
          <a:p>
            <a:r>
              <a:rPr lang="en-US" dirty="0"/>
              <a:t>ABOUT 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3C17A-B608-1CEF-9F10-17C8698F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54" y="1135926"/>
            <a:ext cx="10446564" cy="51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93" y="0"/>
            <a:ext cx="8421688" cy="1325563"/>
          </a:xfrm>
        </p:spPr>
        <p:txBody>
          <a:bodyPr/>
          <a:lstStyle/>
          <a:p>
            <a:r>
              <a:rPr lang="en-US" dirty="0"/>
              <a:t>SERVICE PAGE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76DE1-3025-14A9-67AB-8CDE48E3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993717"/>
            <a:ext cx="10648709" cy="51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50</TotalTime>
  <Words>329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Bahnschrift</vt:lpstr>
      <vt:lpstr>Calibri</vt:lpstr>
      <vt:lpstr>Lucida Handwriting</vt:lpstr>
      <vt:lpstr>Söhne</vt:lpstr>
      <vt:lpstr>Tenorite</vt:lpstr>
      <vt:lpstr>Office Theme</vt:lpstr>
      <vt:lpstr>WEB TECH PROJECT</vt:lpstr>
      <vt:lpstr>WE SEE HERE</vt:lpstr>
      <vt:lpstr>INTRODUCTION</vt:lpstr>
      <vt:lpstr>TOPICS USED</vt:lpstr>
      <vt:lpstr>PowerPoint Presentation</vt:lpstr>
      <vt:lpstr>PROJECT WEB-PAGES​</vt:lpstr>
      <vt:lpstr>HOME PAGE</vt:lpstr>
      <vt:lpstr>ABOUT PAGE</vt:lpstr>
      <vt:lpstr>SERVICE PAGE</vt:lpstr>
      <vt:lpstr>CONTACTS PAGE</vt:lpstr>
      <vt:lpstr>PAYMENT PAGE</vt:lpstr>
      <vt:lpstr>DATA IN MONGODB COMPASS</vt:lpstr>
      <vt:lpstr>PLAN FOR PRODUCT LAUNCH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PROJECT</dc:title>
  <dc:creator>AKASH C N</dc:creator>
  <cp:lastModifiedBy>AKASH C N</cp:lastModifiedBy>
  <cp:revision>1</cp:revision>
  <dcterms:created xsi:type="dcterms:W3CDTF">2023-11-20T05:34:06Z</dcterms:created>
  <dcterms:modified xsi:type="dcterms:W3CDTF">2023-11-20T06:24:08Z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