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7.jpg" ContentType="image/jpg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ppt/media/image31.jpg" ContentType="image/jpg"/>
  <Override PartName="/ppt/media/image32.jpg" ContentType="image/jpg"/>
  <Override PartName="/ppt/media/image33.jpg" ContentType="image/jpg"/>
  <Override PartName="/ppt/media/image34.jpg" ContentType="image/jpg"/>
  <Override PartName="/ppt/media/image35.jpg" ContentType="image/jpg"/>
  <Override PartName="/ppt/media/image37.jpg" ContentType="image/jpg"/>
  <Override PartName="/ppt/media/image38.jpg" ContentType="image/jpg"/>
  <Override PartName="/ppt/media/image39.jpg" ContentType="image/jpg"/>
  <Override PartName="/ppt/media/image41.jpg" ContentType="image/jpg"/>
  <Override PartName="/ppt/media/image42.jpg" ContentType="image/jpg"/>
  <Override PartName="/ppt/media/image44.jpg" ContentType="image/jpg"/>
  <Override PartName="/ppt/media/image45.jpg" ContentType="image/jpg"/>
  <Override PartName="/ppt/media/image46.jpg" ContentType="image/jpg"/>
  <Override PartName="/ppt/media/image47.jpg" ContentType="image/jpg"/>
  <Override PartName="/ppt/media/image48.jpg" ContentType="image/jpg"/>
  <Override PartName="/ppt/media/image49.jpg" ContentType="image/jpg"/>
  <Override PartName="/ppt/media/image50.jpg" ContentType="image/jpg"/>
  <Override PartName="/ppt/media/image51.jpg" ContentType="image/jpg"/>
  <Override PartName="/ppt/media/image52.jpg" ContentType="image/jpg"/>
  <Override PartName="/ppt/media/image53.jpg" ContentType="image/jpg"/>
  <Override PartName="/ppt/media/image54.jpg" ContentType="image/jpg"/>
  <Override PartName="/ppt/media/image55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8102600" cy="6070600"/>
  <p:notesSz cx="8102600" cy="6070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D1627-EEEA-4E11-985E-4538F6F78E33}" v="4" dt="2023-02-03T08:37:26.0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59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Yadav" userId="504edaa1bc308fd2" providerId="LiveId" clId="{864D1627-EEEA-4E11-985E-4538F6F78E33}"/>
    <pc:docChg chg="modSld">
      <pc:chgData name="Akash Yadav" userId="504edaa1bc308fd2" providerId="LiveId" clId="{864D1627-EEEA-4E11-985E-4538F6F78E33}" dt="2023-02-03T09:14:46.435" v="2" actId="1076"/>
      <pc:docMkLst>
        <pc:docMk/>
      </pc:docMkLst>
      <pc:sldChg chg="modSp mod">
        <pc:chgData name="Akash Yadav" userId="504edaa1bc308fd2" providerId="LiveId" clId="{864D1627-EEEA-4E11-985E-4538F6F78E33}" dt="2023-02-03T09:14:46.435" v="2" actId="1076"/>
        <pc:sldMkLst>
          <pc:docMk/>
          <pc:sldMk cId="0" sldId="256"/>
        </pc:sldMkLst>
        <pc:picChg chg="mod">
          <ac:chgData name="Akash Yadav" userId="504edaa1bc308fd2" providerId="LiveId" clId="{864D1627-EEEA-4E11-985E-4538F6F78E33}" dt="2023-02-03T09:14:46.435" v="2" actId="1076"/>
          <ac:picMkLst>
            <pc:docMk/>
            <pc:sldMk cId="0" sldId="256"/>
            <ac:picMk id="2" creationId="{00000000-0000-0000-0000-000000000000}"/>
          </ac:picMkLst>
        </pc:picChg>
      </pc:sldChg>
      <pc:sldChg chg="modSp mod">
        <pc:chgData name="Akash Yadav" userId="504edaa1bc308fd2" providerId="LiveId" clId="{864D1627-EEEA-4E11-985E-4538F6F78E33}" dt="2023-02-03T08:33:32.301" v="0" actId="1076"/>
        <pc:sldMkLst>
          <pc:docMk/>
          <pc:sldMk cId="0" sldId="258"/>
        </pc:sldMkLst>
        <pc:picChg chg="mod">
          <ac:chgData name="Akash Yadav" userId="504edaa1bc308fd2" providerId="LiveId" clId="{864D1627-EEEA-4E11-985E-4538F6F78E33}" dt="2023-02-03T08:33:32.301" v="0" actId="1076"/>
          <ac:picMkLst>
            <pc:docMk/>
            <pc:sldMk cId="0" sldId="258"/>
            <ac:picMk id="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282" y="849170"/>
            <a:ext cx="5104657" cy="2276600"/>
          </a:xfrm>
        </p:spPr>
        <p:txBody>
          <a:bodyPr bIns="0" anchor="b">
            <a:normAutofit/>
          </a:bodyPr>
          <a:lstStyle>
            <a:lvl1pPr algn="l">
              <a:defRPr sz="4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282" y="3125771"/>
            <a:ext cx="5104657" cy="86537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416" b="0">
                <a:solidFill>
                  <a:schemeClr val="tx1"/>
                </a:solidFill>
              </a:defRPr>
            </a:lvl1pPr>
            <a:lvl2pPr marL="303535" indent="0" algn="ctr">
              <a:buNone/>
              <a:defRPr sz="1328"/>
            </a:lvl2pPr>
            <a:lvl3pPr marL="607070" indent="0" algn="ctr">
              <a:buNone/>
              <a:defRPr sz="1195"/>
            </a:lvl3pPr>
            <a:lvl4pPr marL="910605" indent="0" algn="ctr">
              <a:buNone/>
              <a:defRPr sz="1062"/>
            </a:lvl4pPr>
            <a:lvl5pPr marL="1214140" indent="0" algn="ctr">
              <a:buNone/>
              <a:defRPr sz="1062"/>
            </a:lvl5pPr>
            <a:lvl6pPr marL="1517675" indent="0" algn="ctr">
              <a:buNone/>
              <a:defRPr sz="1062"/>
            </a:lvl6pPr>
            <a:lvl7pPr marL="1821210" indent="0" algn="ctr">
              <a:buNone/>
              <a:defRPr sz="1062"/>
            </a:lvl7pPr>
            <a:lvl8pPr marL="2124746" indent="0" algn="ctr">
              <a:buNone/>
              <a:defRPr sz="1062"/>
            </a:lvl8pPr>
            <a:lvl9pPr marL="2428281" indent="0" algn="ctr">
              <a:buNone/>
              <a:defRPr sz="106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97282" y="291499"/>
            <a:ext cx="3005816" cy="2737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01939" y="116605"/>
            <a:ext cx="710666" cy="44576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997283" y="569585"/>
            <a:ext cx="5825769" cy="13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58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997283" y="569585"/>
            <a:ext cx="5825769" cy="13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45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36325" y="704872"/>
            <a:ext cx="977404" cy="41272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276" y="704872"/>
            <a:ext cx="4697359" cy="41272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4969157" y="2700003"/>
            <a:ext cx="4128008" cy="1377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44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997283" y="569585"/>
            <a:ext cx="5825769" cy="13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9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282" y="1554500"/>
            <a:ext cx="5107670" cy="1814688"/>
          </a:xfrm>
        </p:spPr>
        <p:txBody>
          <a:bodyPr anchor="b">
            <a:normAutofit/>
          </a:bodyPr>
          <a:lstStyle>
            <a:lvl1pPr algn="l">
              <a:defRPr sz="2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7283" y="3369189"/>
            <a:ext cx="5107670" cy="896630"/>
          </a:xfrm>
        </p:spPr>
        <p:txBody>
          <a:bodyPr tIns="91440">
            <a:normAutofit/>
          </a:bodyPr>
          <a:lstStyle>
            <a:lvl1pPr marL="0" indent="0" algn="l">
              <a:buNone/>
              <a:defRPr sz="1770">
                <a:solidFill>
                  <a:schemeClr val="tx1"/>
                </a:solidFill>
              </a:defRPr>
            </a:lvl1pPr>
            <a:lvl2pPr marL="303535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997283" y="569585"/>
            <a:ext cx="5825769" cy="13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72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282" y="849171"/>
            <a:ext cx="5816447" cy="9242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7282" y="1923107"/>
            <a:ext cx="2769869" cy="29024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4053" y="1923108"/>
            <a:ext cx="2769675" cy="2902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997283" y="569585"/>
            <a:ext cx="5825769" cy="13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466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11" y="849692"/>
            <a:ext cx="5822941" cy="9246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788" y="1920050"/>
            <a:ext cx="2769776" cy="70986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947" b="0" cap="none" baseline="0">
                <a:solidFill>
                  <a:schemeClr val="accent1"/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788" y="2632377"/>
            <a:ext cx="2769776" cy="2205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44053" y="1923108"/>
            <a:ext cx="2769675" cy="71012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947" b="0" cap="none" baseline="0">
                <a:solidFill>
                  <a:schemeClr val="accent1"/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44053" y="2629917"/>
            <a:ext cx="2769675" cy="21996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997283" y="569585"/>
            <a:ext cx="5825769" cy="13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42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997283" y="569585"/>
            <a:ext cx="5825769" cy="13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0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6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025" y="849170"/>
            <a:ext cx="2149661" cy="1984630"/>
          </a:xfrm>
        </p:spPr>
        <p:txBody>
          <a:bodyPr anchor="b">
            <a:normAutofit/>
          </a:bodyPr>
          <a:lstStyle>
            <a:lvl1pPr algn="l">
              <a:defRPr sz="21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280" y="850566"/>
            <a:ext cx="3392191" cy="3980598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6025" y="2837454"/>
            <a:ext cx="2150919" cy="1990057"/>
          </a:xfrm>
        </p:spPr>
        <p:txBody>
          <a:bodyPr>
            <a:normAutofit/>
          </a:bodyPr>
          <a:lstStyle>
            <a:lvl1pPr marL="0" indent="0" algn="l">
              <a:buNone/>
              <a:defRPr sz="1416"/>
            </a:lvl1pPr>
            <a:lvl2pPr marL="303535" indent="0">
              <a:buNone/>
              <a:defRPr sz="929"/>
            </a:lvl2pPr>
            <a:lvl3pPr marL="607070" indent="0">
              <a:buNone/>
              <a:defRPr sz="797"/>
            </a:lvl3pPr>
            <a:lvl4pPr marL="910605" indent="0">
              <a:buNone/>
              <a:defRPr sz="664"/>
            </a:lvl4pPr>
            <a:lvl5pPr marL="1214140" indent="0">
              <a:buNone/>
              <a:defRPr sz="664"/>
            </a:lvl5pPr>
            <a:lvl6pPr marL="1517675" indent="0">
              <a:buNone/>
              <a:defRPr sz="664"/>
            </a:lvl6pPr>
            <a:lvl7pPr marL="1821210" indent="0">
              <a:buNone/>
              <a:defRPr sz="664"/>
            </a:lvl7pPr>
            <a:lvl8pPr marL="2124746" indent="0">
              <a:buNone/>
              <a:defRPr sz="664"/>
            </a:lvl8pPr>
            <a:lvl9pPr marL="2428281" indent="0">
              <a:buNone/>
              <a:defRPr sz="6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997283" y="569585"/>
            <a:ext cx="5825769" cy="13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596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427456" y="426811"/>
            <a:ext cx="3111479" cy="4557908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146" y="999828"/>
            <a:ext cx="3000519" cy="1698216"/>
          </a:xfrm>
        </p:spPr>
        <p:txBody>
          <a:bodyPr anchor="b">
            <a:normAutofit/>
          </a:bodyPr>
          <a:lstStyle>
            <a:lvl1pPr>
              <a:defRPr sz="28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97780" y="993659"/>
            <a:ext cx="1980457" cy="342241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124"/>
            </a:lvl1pPr>
            <a:lvl2pPr marL="303535" indent="0">
              <a:buNone/>
              <a:defRPr sz="1859"/>
            </a:lvl2pPr>
            <a:lvl3pPr marL="607070" indent="0">
              <a:buNone/>
              <a:defRPr sz="1593"/>
            </a:lvl3pPr>
            <a:lvl4pPr marL="910605" indent="0">
              <a:buNone/>
              <a:defRPr sz="1328"/>
            </a:lvl4pPr>
            <a:lvl5pPr marL="1214140" indent="0">
              <a:buNone/>
              <a:defRPr sz="1328"/>
            </a:lvl5pPr>
            <a:lvl6pPr marL="1517675" indent="0">
              <a:buNone/>
              <a:defRPr sz="1328"/>
            </a:lvl6pPr>
            <a:lvl7pPr marL="1821210" indent="0">
              <a:buNone/>
              <a:defRPr sz="1328"/>
            </a:lvl7pPr>
            <a:lvl8pPr marL="2124746" indent="0">
              <a:buNone/>
              <a:defRPr sz="1328"/>
            </a:lvl8pPr>
            <a:lvl9pPr marL="2428281" indent="0">
              <a:buNone/>
              <a:defRPr sz="13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2564" y="2706158"/>
            <a:ext cx="3004641" cy="1852310"/>
          </a:xfrm>
        </p:spPr>
        <p:txBody>
          <a:bodyPr>
            <a:normAutofit/>
          </a:bodyPr>
          <a:lstStyle>
            <a:lvl1pPr marL="0" indent="0" algn="l">
              <a:buNone/>
              <a:defRPr sz="1593"/>
            </a:lvl1pPr>
            <a:lvl2pPr marL="303535" indent="0">
              <a:buNone/>
              <a:defRPr sz="929"/>
            </a:lvl2pPr>
            <a:lvl3pPr marL="607070" indent="0">
              <a:buNone/>
              <a:defRPr sz="797"/>
            </a:lvl3pPr>
            <a:lvl4pPr marL="910605" indent="0">
              <a:buNone/>
              <a:defRPr sz="664"/>
            </a:lvl4pPr>
            <a:lvl5pPr marL="1214140" indent="0">
              <a:buNone/>
              <a:defRPr sz="664"/>
            </a:lvl5pPr>
            <a:lvl6pPr marL="1517675" indent="0">
              <a:buNone/>
              <a:defRPr sz="664"/>
            </a:lvl6pPr>
            <a:lvl7pPr marL="1821210" indent="0">
              <a:buNone/>
              <a:defRPr sz="664"/>
            </a:lvl7pPr>
            <a:lvl8pPr marL="2124746" indent="0">
              <a:buNone/>
              <a:defRPr sz="664"/>
            </a:lvl8pPr>
            <a:lvl9pPr marL="2428281" indent="0">
              <a:buNone/>
              <a:defRPr sz="6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6514" y="4841837"/>
            <a:ext cx="3007441" cy="283368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7282" y="282057"/>
            <a:ext cx="2304803" cy="284083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302085" y="116605"/>
            <a:ext cx="705119" cy="445760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997282" y="569585"/>
            <a:ext cx="3006065" cy="13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71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5417204"/>
            <a:ext cx="8102600" cy="65764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14947"/>
            <a:ext cx="8102600" cy="499866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5418223"/>
            <a:ext cx="81026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0140" y="846390"/>
            <a:ext cx="5822940" cy="928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0140" y="1918538"/>
            <a:ext cx="5822940" cy="2911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06382" y="292439"/>
            <a:ext cx="2098570" cy="269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0139" y="291499"/>
            <a:ext cx="3002586" cy="273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8609" y="116605"/>
            <a:ext cx="705119" cy="44576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479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520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07070" rtl="0" eaLnBrk="1" latinLnBrk="0" hangingPunct="1">
        <a:lnSpc>
          <a:spcPct val="90000"/>
        </a:lnSpc>
        <a:spcBef>
          <a:spcPct val="0"/>
        </a:spcBef>
        <a:buNone/>
        <a:defRPr sz="2833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02357" indent="-202357" algn="l" defTabSz="607070" rtl="0" eaLnBrk="1" latinLnBrk="0" hangingPunct="1">
        <a:lnSpc>
          <a:spcPct val="120000"/>
        </a:lnSpc>
        <a:spcBef>
          <a:spcPts val="88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77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07070" indent="-202357" algn="l" defTabSz="607070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16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11784" indent="-202357" algn="l" defTabSz="607070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1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416497" indent="-202357" algn="l" defTabSz="607070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39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21210" indent="-202357" algn="l" defTabSz="607070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62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25924" indent="-202357" algn="l" defTabSz="809427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62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630637" indent="-202357" algn="l" defTabSz="809427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62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035351" indent="-202357" algn="l" defTabSz="809427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62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440064" indent="-202357" algn="l" defTabSz="809427" rtl="0" eaLnBrk="1" latinLnBrk="0" hangingPunct="1">
        <a:lnSpc>
          <a:spcPct val="120000"/>
        </a:lnSpc>
        <a:spcBef>
          <a:spcPts val="443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62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30353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2pPr>
      <a:lvl3pPr marL="60707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3pPr>
      <a:lvl4pPr marL="91060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4pPr>
      <a:lvl5pPr marL="121414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5pPr>
      <a:lvl6pPr marL="151767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6pPr>
      <a:lvl7pPr marL="182121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7pPr>
      <a:lvl8pPr marL="2124746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8pPr>
      <a:lvl9pPr marL="2428281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2100"/>
            <a:ext cx="810260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0" y="508000"/>
            <a:ext cx="35560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49500"/>
            <a:ext cx="81026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508000"/>
            <a:ext cx="52832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508000"/>
            <a:ext cx="5588000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508000"/>
            <a:ext cx="5486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508000"/>
            <a:ext cx="6197600" cy="3149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0" y="508000"/>
            <a:ext cx="30480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49500"/>
            <a:ext cx="81026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533400"/>
            <a:ext cx="4775200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508000"/>
            <a:ext cx="4572000" cy="264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700" y="508000"/>
            <a:ext cx="72263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508000"/>
            <a:ext cx="6908800" cy="3860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508000"/>
            <a:ext cx="73152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508000"/>
            <a:ext cx="3759200" cy="4368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900" y="508000"/>
            <a:ext cx="69215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508000"/>
            <a:ext cx="40640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508000"/>
            <a:ext cx="69088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508000"/>
            <a:ext cx="44577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0" y="508000"/>
            <a:ext cx="3048000" cy="4254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49500"/>
            <a:ext cx="81026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508000"/>
            <a:ext cx="7531100" cy="4584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900" y="520700"/>
            <a:ext cx="46736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508000"/>
            <a:ext cx="75184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600" y="508000"/>
            <a:ext cx="73787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00" y="508000"/>
            <a:ext cx="7531100" cy="294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508000"/>
            <a:ext cx="35433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49500"/>
            <a:ext cx="81026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508000"/>
            <a:ext cx="6299200" cy="2540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508000"/>
            <a:ext cx="48768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0" y="508000"/>
            <a:ext cx="304800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49500"/>
            <a:ext cx="81026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508000"/>
            <a:ext cx="51816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36800"/>
            <a:ext cx="81026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1800" y="508000"/>
            <a:ext cx="46990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49500"/>
            <a:ext cx="81026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508000"/>
            <a:ext cx="670560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508000"/>
            <a:ext cx="4876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200" y="508000"/>
            <a:ext cx="690880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508000"/>
            <a:ext cx="3149600" cy="42291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49500"/>
            <a:ext cx="81026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508000"/>
            <a:ext cx="70104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508000"/>
            <a:ext cx="72136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0" y="508000"/>
            <a:ext cx="304800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0800" y="508000"/>
            <a:ext cx="5486400" cy="4470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349500"/>
            <a:ext cx="8102600" cy="15113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508000"/>
            <a:ext cx="487680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200" y="508000"/>
            <a:ext cx="4673600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508000"/>
            <a:ext cx="58928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508000"/>
            <a:ext cx="39624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508000"/>
            <a:ext cx="52832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546100"/>
            <a:ext cx="45720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508000"/>
            <a:ext cx="5588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00" y="508000"/>
            <a:ext cx="4572000" cy="264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0</Words>
  <Application>Microsoft Office PowerPoint</Application>
  <PresentationFormat>Custom</PresentationFormat>
  <Paragraphs>0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Century Gothic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Akash Yadav</cp:lastModifiedBy>
  <cp:revision>1</cp:revision>
  <dcterms:created xsi:type="dcterms:W3CDTF">2023-02-03T08:27:36Z</dcterms:created>
  <dcterms:modified xsi:type="dcterms:W3CDTF">2023-02-03T09:14:46Z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2023-01-13T00:00:00Z</vt:filetime>
  </property>
  <property fmtid="{D5CDD505-2E9C-101B-9397-08002B2CF9AE}" pid="3" name="LastSaved">
    <vt:filetime>2023-01-13T00:00:00Z</vt:filetime>
  </property>
</Properties>
</file>