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6D0B-145B-4C25-8E32-CE1CB13DF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FC8CB4E-6E72-428C-8BC1-12213C054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B5D132A-8D2A-4A59-8883-A1FEAE9B6745}"/>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A48831CE-2B4F-4AF0-9C5C-872B596E7A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E21012-F9AB-4F81-8AED-399A0716269E}"/>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9875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1504-3F54-4439-8357-EEF7581E4DE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3FCDDB-1260-4345-808D-5D1820903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113C78-EA83-4AE8-9857-AE5F36F2E46B}"/>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A4E13C90-D494-45AD-9AB7-EC98403B7E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4D2700-580D-4AF6-8E3F-13CA2A61B851}"/>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32054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187C-760B-46E4-BF2E-0858BE267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63C2984-D6DA-42C3-85D4-E69A9AEC1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A0015B-B759-4339-8283-38FFE5361235}"/>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36E0C353-5F15-4ACC-A7B3-A0EC56C529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1D2D44-F03A-4498-B7C1-FBF375125510}"/>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42144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D2CF-167E-4596-AF6C-AF357212A7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53011F-7548-41E4-8E6A-55ECAAC78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F5B57F-C7CF-4739-8ADF-5C634730C97E}"/>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2B76CA1E-0552-4E5E-96C0-B7955FD52E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4F0CE2-734D-49CC-A85F-B8E202A68CAA}"/>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363904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D3EF-F41F-41EF-B7E1-5D55BBCAB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EB94969-CBBA-4E83-B86C-A6BDBBB2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938C2B-8DA5-4E26-ADBF-18C03AF011F4}"/>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DFCC0DB3-E053-4049-9FB3-7D9CAAF725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B73DFE-4B4F-4101-B0D2-91384FAB7DD3}"/>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5232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6FE6-A5E2-4801-98CB-675A10003D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31C2E4F-793F-4190-AEA4-028B5188F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92E1100-B953-4222-88EC-A6DD9B3B4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A107F3-CF74-4F15-99B3-DBF62E9AE099}"/>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6" name="Footer Placeholder 5">
            <a:extLst>
              <a:ext uri="{FF2B5EF4-FFF2-40B4-BE49-F238E27FC236}">
                <a16:creationId xmlns:a16="http://schemas.microsoft.com/office/drawing/2014/main" id="{44A839BF-2C61-4621-B449-E4B895D33D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4785A9-CB71-4D6E-9AB5-62AF25DD00DF}"/>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10058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0615-8C95-4EF8-9C4C-8F53F50B1F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E516994-E245-45A5-9FB8-92D24A96E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4F2F2-26E7-498D-9A59-42A10214D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4776E3-3371-4988-9CAB-D7DB8B5DC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5CF4C8-4B96-4F28-99C6-79573CC7A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E157DA4-575D-4703-B46E-A8D4F5B28C36}"/>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8" name="Footer Placeholder 7">
            <a:extLst>
              <a:ext uri="{FF2B5EF4-FFF2-40B4-BE49-F238E27FC236}">
                <a16:creationId xmlns:a16="http://schemas.microsoft.com/office/drawing/2014/main" id="{B97C1B4D-BE1B-4052-8519-B20B226E1EC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8FF8002-03C2-46A5-85DE-A433D24941EF}"/>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140284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1934-D6F4-442C-93AA-46C3AE395B4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A7EBD5-DDA7-404A-92E4-8B9A16297429}"/>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4" name="Footer Placeholder 3">
            <a:extLst>
              <a:ext uri="{FF2B5EF4-FFF2-40B4-BE49-F238E27FC236}">
                <a16:creationId xmlns:a16="http://schemas.microsoft.com/office/drawing/2014/main" id="{CB2AF480-8F91-447D-A98B-E679A286168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BE86EA6-BF4A-4A57-8293-14DF5A97CFC0}"/>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87847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1F5A0-59D2-4E34-B193-8B257045BCA7}"/>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3" name="Footer Placeholder 2">
            <a:extLst>
              <a:ext uri="{FF2B5EF4-FFF2-40B4-BE49-F238E27FC236}">
                <a16:creationId xmlns:a16="http://schemas.microsoft.com/office/drawing/2014/main" id="{B2BCCF2B-3CA9-4B5D-97A8-C1B50C47641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E756722-C66F-4C31-8CEC-76F4095A0BF9}"/>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409242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AE21-6970-490C-B470-CFD95B20A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9CB59D-1C43-456D-AB41-A612F053D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4881B7-7051-4A87-8721-655C0BCF6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973CB-DA11-4827-9A5C-868770CA3940}"/>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6" name="Footer Placeholder 5">
            <a:extLst>
              <a:ext uri="{FF2B5EF4-FFF2-40B4-BE49-F238E27FC236}">
                <a16:creationId xmlns:a16="http://schemas.microsoft.com/office/drawing/2014/main" id="{8B7D20B3-C2B1-4060-A03B-6042B3427A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21CD26-ADC0-4485-9801-C0E55B98BFA8}"/>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73620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F3D4-E646-4CE9-9772-1C759F10F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ACBD06-1BD3-4C99-802B-1DA66B219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872E716-F4F0-4180-B11F-ED502EF43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2EB00-4446-41C8-AF56-3EA5514487D7}"/>
              </a:ext>
            </a:extLst>
          </p:cNvPr>
          <p:cNvSpPr>
            <a:spLocks noGrp="1"/>
          </p:cNvSpPr>
          <p:nvPr>
            <p:ph type="dt" sz="half" idx="10"/>
          </p:nvPr>
        </p:nvSpPr>
        <p:spPr/>
        <p:txBody>
          <a:bodyPr/>
          <a:lstStyle/>
          <a:p>
            <a:fld id="{A59E8BB7-9466-4D2E-992B-95F211413881}" type="datetimeFigureOut">
              <a:rPr lang="en-CA" smtClean="0"/>
              <a:t>2021-11-11</a:t>
            </a:fld>
            <a:endParaRPr lang="en-CA"/>
          </a:p>
        </p:txBody>
      </p:sp>
      <p:sp>
        <p:nvSpPr>
          <p:cNvPr id="6" name="Footer Placeholder 5">
            <a:extLst>
              <a:ext uri="{FF2B5EF4-FFF2-40B4-BE49-F238E27FC236}">
                <a16:creationId xmlns:a16="http://schemas.microsoft.com/office/drawing/2014/main" id="{061EBD7C-03A9-42D4-8762-FBCFD82D11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4667F1-847B-441D-BCF1-8F05F3D57471}"/>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180928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1F0D4-5165-4D81-B5B8-900B7D063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3FF60B-7F10-4581-87FA-33456C8FD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AC1EE4-CF7F-49F0-BAA2-7FDAF4DAE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E8BB7-9466-4D2E-992B-95F211413881}" type="datetimeFigureOut">
              <a:rPr lang="en-CA" smtClean="0"/>
              <a:t>2021-11-11</a:t>
            </a:fld>
            <a:endParaRPr lang="en-CA"/>
          </a:p>
        </p:txBody>
      </p:sp>
      <p:sp>
        <p:nvSpPr>
          <p:cNvPr id="5" name="Footer Placeholder 4">
            <a:extLst>
              <a:ext uri="{FF2B5EF4-FFF2-40B4-BE49-F238E27FC236}">
                <a16:creationId xmlns:a16="http://schemas.microsoft.com/office/drawing/2014/main" id="{6E1A209D-B325-4CB8-85FE-F0855B81D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AC1D32E-D157-4596-8C97-D0F997EBF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0E89B-244A-4520-AB93-1A191F389404}" type="slidenum">
              <a:rPr lang="en-CA" smtClean="0"/>
              <a:t>‹#›</a:t>
            </a:fld>
            <a:endParaRPr lang="en-CA"/>
          </a:p>
        </p:txBody>
      </p:sp>
    </p:spTree>
    <p:extLst>
      <p:ext uri="{BB962C8B-B14F-4D97-AF65-F5344CB8AC3E}">
        <p14:creationId xmlns:p14="http://schemas.microsoft.com/office/powerpoint/2010/main" val="228559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world/city-of-tempe/7556b322-1b7d-4f65-87b8-598d11ef50fb/workspace/file?filename=crash-data-1.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2E9D-6F1F-4585-9BC9-EF9B759BB2ED}"/>
              </a:ext>
            </a:extLst>
          </p:cNvPr>
          <p:cNvSpPr>
            <a:spLocks noGrp="1"/>
          </p:cNvSpPr>
          <p:nvPr>
            <p:ph type="ctrTitle"/>
          </p:nvPr>
        </p:nvSpPr>
        <p:spPr>
          <a:xfrm>
            <a:off x="1524000" y="181069"/>
            <a:ext cx="9144000" cy="2387600"/>
          </a:xfrm>
        </p:spPr>
        <p:txBody>
          <a:bodyPr/>
          <a:lstStyle/>
          <a:p>
            <a:r>
              <a:rPr lang="en-CA" dirty="0"/>
              <a:t>Team Introduction</a:t>
            </a:r>
          </a:p>
        </p:txBody>
      </p:sp>
      <p:sp>
        <p:nvSpPr>
          <p:cNvPr id="3" name="Subtitle 2">
            <a:extLst>
              <a:ext uri="{FF2B5EF4-FFF2-40B4-BE49-F238E27FC236}">
                <a16:creationId xmlns:a16="http://schemas.microsoft.com/office/drawing/2014/main" id="{0755EDDD-FA33-4A9D-A7E4-89E04FD6E557}"/>
              </a:ext>
            </a:extLst>
          </p:cNvPr>
          <p:cNvSpPr>
            <a:spLocks noGrp="1"/>
          </p:cNvSpPr>
          <p:nvPr>
            <p:ph type="subTitle" idx="1"/>
          </p:nvPr>
        </p:nvSpPr>
        <p:spPr>
          <a:xfrm>
            <a:off x="1524000" y="2961061"/>
            <a:ext cx="9144000" cy="2659809"/>
          </a:xfrm>
        </p:spPr>
        <p:txBody>
          <a:bodyPr>
            <a:normAutofit fontScale="77500" lnSpcReduction="20000"/>
          </a:bodyPr>
          <a:lstStyle/>
          <a:p>
            <a:r>
              <a:rPr lang="en-CA" dirty="0"/>
              <a:t>Group Number 7</a:t>
            </a:r>
          </a:p>
          <a:p>
            <a:r>
              <a:rPr lang="en-CA" dirty="0"/>
              <a:t>Section Number : DAB 002</a:t>
            </a:r>
          </a:p>
          <a:p>
            <a:r>
              <a:rPr lang="en-CA" dirty="0"/>
              <a:t>Team Members:</a:t>
            </a:r>
          </a:p>
          <a:p>
            <a:r>
              <a:rPr lang="en-CA" dirty="0" err="1"/>
              <a:t>Akashkumar</a:t>
            </a:r>
            <a:r>
              <a:rPr lang="en-CA" dirty="0"/>
              <a:t> Dave – 0791253 </a:t>
            </a:r>
          </a:p>
          <a:p>
            <a:r>
              <a:rPr lang="en-CA" dirty="0" err="1"/>
              <a:t>Akshitha</a:t>
            </a:r>
            <a:r>
              <a:rPr lang="en-CA" dirty="0"/>
              <a:t> </a:t>
            </a:r>
            <a:r>
              <a:rPr lang="en-CA" dirty="0" err="1"/>
              <a:t>Steefal</a:t>
            </a:r>
            <a:r>
              <a:rPr lang="en-CA" dirty="0"/>
              <a:t> Fernandes – 0790454</a:t>
            </a:r>
          </a:p>
          <a:p>
            <a:r>
              <a:rPr lang="en-CA" dirty="0"/>
              <a:t>Alysia </a:t>
            </a:r>
            <a:r>
              <a:rPr lang="en-CA" dirty="0" err="1"/>
              <a:t>Vency</a:t>
            </a:r>
            <a:r>
              <a:rPr lang="en-CA" dirty="0"/>
              <a:t> Rebello – 072184</a:t>
            </a:r>
          </a:p>
          <a:p>
            <a:r>
              <a:rPr lang="en-CA" dirty="0"/>
              <a:t>Ankita Agnes Dsouza – 0794014</a:t>
            </a:r>
          </a:p>
          <a:p>
            <a:r>
              <a:rPr lang="en-CA" b="0" i="0" dirty="0">
                <a:solidFill>
                  <a:srgbClr val="000000"/>
                </a:solidFill>
                <a:effectLst/>
                <a:latin typeface="Calibri" panose="020F0502020204030204" pitchFamily="34" charset="0"/>
              </a:rPr>
              <a:t>Rajasekhar </a:t>
            </a:r>
            <a:r>
              <a:rPr lang="en-CA" b="0" i="0" dirty="0" err="1">
                <a:solidFill>
                  <a:srgbClr val="000000"/>
                </a:solidFill>
                <a:effectLst/>
                <a:latin typeface="Calibri" panose="020F0502020204030204" pitchFamily="34" charset="0"/>
              </a:rPr>
              <a:t>Gollamudi</a:t>
            </a:r>
            <a:r>
              <a:rPr lang="en-CA" b="0" i="0" dirty="0">
                <a:solidFill>
                  <a:srgbClr val="000000"/>
                </a:solidFill>
                <a:effectLst/>
                <a:latin typeface="Calibri" panose="020F0502020204030204" pitchFamily="34" charset="0"/>
              </a:rPr>
              <a:t> - </a:t>
            </a:r>
            <a:endParaRPr lang="en-CA" dirty="0"/>
          </a:p>
        </p:txBody>
      </p:sp>
    </p:spTree>
    <p:extLst>
      <p:ext uri="{BB962C8B-B14F-4D97-AF65-F5344CB8AC3E}">
        <p14:creationId xmlns:p14="http://schemas.microsoft.com/office/powerpoint/2010/main" val="199187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A618-1A1E-4DC8-AD12-64DAFD31D4F8}"/>
              </a:ext>
            </a:extLst>
          </p:cNvPr>
          <p:cNvSpPr>
            <a:spLocks noGrp="1"/>
          </p:cNvSpPr>
          <p:nvPr>
            <p:ph type="title"/>
          </p:nvPr>
        </p:nvSpPr>
        <p:spPr/>
        <p:txBody>
          <a:bodyPr/>
          <a:lstStyle/>
          <a:p>
            <a:r>
              <a:rPr lang="en-CA" dirty="0"/>
              <a:t>Background/ Motivation</a:t>
            </a:r>
          </a:p>
        </p:txBody>
      </p:sp>
      <p:sp>
        <p:nvSpPr>
          <p:cNvPr id="3" name="Content Placeholder 2">
            <a:extLst>
              <a:ext uri="{FF2B5EF4-FFF2-40B4-BE49-F238E27FC236}">
                <a16:creationId xmlns:a16="http://schemas.microsoft.com/office/drawing/2014/main" id="{43222882-1C7D-4718-B033-EEC95DA3EBBD}"/>
              </a:ext>
            </a:extLst>
          </p:cNvPr>
          <p:cNvSpPr>
            <a:spLocks noGrp="1"/>
          </p:cNvSpPr>
          <p:nvPr>
            <p:ph idx="1"/>
          </p:nvPr>
        </p:nvSpPr>
        <p:spPr/>
        <p:txBody>
          <a:bodyPr>
            <a:normAutofit fontScale="92500" lnSpcReduction="10000"/>
          </a:bodyPr>
          <a:lstStyle/>
          <a:p>
            <a:r>
              <a:rPr lang="en-US" dirty="0"/>
              <a:t>Tempe  is a city in Maricopa County, Arizona, United States, with the Census Bureau reporting a 2020 population of 180,587.While there are 55,000 accidents reported annually.</a:t>
            </a:r>
          </a:p>
          <a:p>
            <a:r>
              <a:rPr lang="en-US" dirty="0"/>
              <a:t>In United States, more than 5.8 million motor vehicle accidents occur every year. Of these, around 23 percent are weather related, which means, around 1.3 million accidents occur due to bad weather conditions. A majority of these accidents happen when the roadways are wet.</a:t>
            </a:r>
            <a:r>
              <a:rPr lang="en-CA" dirty="0"/>
              <a:t> </a:t>
            </a:r>
            <a:r>
              <a:rPr lang="en-US" dirty="0"/>
              <a:t>In cities like California, where wet weather conditions cause accidents, Tempe, on the other hand, has dry weather conditions and is more prone to accidents.</a:t>
            </a:r>
          </a:p>
          <a:p>
            <a:r>
              <a:rPr lang="en-US" dirty="0"/>
              <a:t>Because of the high number of accidents in Tempe, it is critical that we understand the causes and factors that influence these accidents and find a solution.</a:t>
            </a:r>
          </a:p>
          <a:p>
            <a:endParaRPr lang="en-CA" dirty="0"/>
          </a:p>
        </p:txBody>
      </p:sp>
    </p:spTree>
    <p:extLst>
      <p:ext uri="{BB962C8B-B14F-4D97-AF65-F5344CB8AC3E}">
        <p14:creationId xmlns:p14="http://schemas.microsoft.com/office/powerpoint/2010/main" val="202228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2755-A8C3-4779-92C2-29050601436C}"/>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63A68B93-5143-4044-8487-9FB88B58D75C}"/>
              </a:ext>
            </a:extLst>
          </p:cNvPr>
          <p:cNvSpPr>
            <a:spLocks noGrp="1"/>
          </p:cNvSpPr>
          <p:nvPr>
            <p:ph idx="1"/>
          </p:nvPr>
        </p:nvSpPr>
        <p:spPr/>
        <p:txBody>
          <a:bodyPr/>
          <a:lstStyle/>
          <a:p>
            <a:r>
              <a:rPr lang="en-US" dirty="0"/>
              <a:t>A road traffic accident is caused by a mix of factors relating to the system's components, which include roads, the environment, cars, and road users, as well as how they interact. Some elements play a role in the incidence of a collision and so contribute to crash causation.</a:t>
            </a:r>
            <a:endParaRPr lang="en-CA" dirty="0"/>
          </a:p>
        </p:txBody>
      </p:sp>
    </p:spTree>
    <p:extLst>
      <p:ext uri="{BB962C8B-B14F-4D97-AF65-F5344CB8AC3E}">
        <p14:creationId xmlns:p14="http://schemas.microsoft.com/office/powerpoint/2010/main" val="101819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D513-EA33-497E-9521-3F36AD0E52B1}"/>
              </a:ext>
            </a:extLst>
          </p:cNvPr>
          <p:cNvSpPr>
            <a:spLocks noGrp="1"/>
          </p:cNvSpPr>
          <p:nvPr>
            <p:ph type="title"/>
          </p:nvPr>
        </p:nvSpPr>
        <p:spPr/>
        <p:txBody>
          <a:bodyPr/>
          <a:lstStyle/>
          <a:p>
            <a:r>
              <a:rPr lang="en-CA" dirty="0"/>
              <a:t>Project Proposal</a:t>
            </a:r>
          </a:p>
        </p:txBody>
      </p:sp>
      <p:sp>
        <p:nvSpPr>
          <p:cNvPr id="3" name="Content Placeholder 2">
            <a:extLst>
              <a:ext uri="{FF2B5EF4-FFF2-40B4-BE49-F238E27FC236}">
                <a16:creationId xmlns:a16="http://schemas.microsoft.com/office/drawing/2014/main" id="{8DC6E02F-7A2D-4215-AEE3-CCE596852F5B}"/>
              </a:ext>
            </a:extLst>
          </p:cNvPr>
          <p:cNvSpPr>
            <a:spLocks noGrp="1"/>
          </p:cNvSpPr>
          <p:nvPr>
            <p:ph idx="1"/>
          </p:nvPr>
        </p:nvSpPr>
        <p:spPr/>
        <p:txBody>
          <a:bodyPr/>
          <a:lstStyle/>
          <a:p>
            <a:r>
              <a:rPr lang="en-CA" dirty="0"/>
              <a:t>Our Project team will create an analytical framework that can be used to identify the risk factors involved in road traffic injuries. </a:t>
            </a:r>
          </a:p>
        </p:txBody>
      </p:sp>
    </p:spTree>
    <p:extLst>
      <p:ext uri="{BB962C8B-B14F-4D97-AF65-F5344CB8AC3E}">
        <p14:creationId xmlns:p14="http://schemas.microsoft.com/office/powerpoint/2010/main" val="398645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393E-3677-4F93-A200-9A06DF1F5759}"/>
              </a:ext>
            </a:extLst>
          </p:cNvPr>
          <p:cNvSpPr>
            <a:spLocks noGrp="1"/>
          </p:cNvSpPr>
          <p:nvPr>
            <p:ph type="title"/>
          </p:nvPr>
        </p:nvSpPr>
        <p:spPr/>
        <p:txBody>
          <a:bodyPr/>
          <a:lstStyle/>
          <a:p>
            <a:r>
              <a:rPr lang="en-CA" dirty="0"/>
              <a:t>Analysis question</a:t>
            </a:r>
          </a:p>
        </p:txBody>
      </p:sp>
      <p:sp>
        <p:nvSpPr>
          <p:cNvPr id="3" name="Content Placeholder 2">
            <a:extLst>
              <a:ext uri="{FF2B5EF4-FFF2-40B4-BE49-F238E27FC236}">
                <a16:creationId xmlns:a16="http://schemas.microsoft.com/office/drawing/2014/main" id="{D2B2CBD9-D006-49CD-B9F2-D16D44585AF4}"/>
              </a:ext>
            </a:extLst>
          </p:cNvPr>
          <p:cNvSpPr>
            <a:spLocks noGrp="1"/>
          </p:cNvSpPr>
          <p:nvPr>
            <p:ph idx="1"/>
          </p:nvPr>
        </p:nvSpPr>
        <p:spPr/>
        <p:txBody>
          <a:bodyPr/>
          <a:lstStyle/>
          <a:p>
            <a:r>
              <a:rPr lang="en-CA" dirty="0"/>
              <a:t>What is the major cause of accident on a dry road ?</a:t>
            </a:r>
          </a:p>
          <a:p>
            <a:r>
              <a:rPr lang="en-CA" dirty="0"/>
              <a:t>Which driving actions and road violations influence the road accidents ?</a:t>
            </a:r>
          </a:p>
          <a:p>
            <a:r>
              <a:rPr lang="en-CA" dirty="0"/>
              <a:t>At which locations did most of the accidents occur ?</a:t>
            </a:r>
          </a:p>
          <a:p>
            <a:endParaRPr lang="en-CA" dirty="0"/>
          </a:p>
          <a:p>
            <a:endParaRPr lang="en-CA" dirty="0"/>
          </a:p>
        </p:txBody>
      </p:sp>
    </p:spTree>
    <p:extLst>
      <p:ext uri="{BB962C8B-B14F-4D97-AF65-F5344CB8AC3E}">
        <p14:creationId xmlns:p14="http://schemas.microsoft.com/office/powerpoint/2010/main" val="385004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ED43-35C4-4F2E-806C-CFA5CF1737D9}"/>
              </a:ext>
            </a:extLst>
          </p:cNvPr>
          <p:cNvSpPr>
            <a:spLocks noGrp="1"/>
          </p:cNvSpPr>
          <p:nvPr>
            <p:ph type="title"/>
          </p:nvPr>
        </p:nvSpPr>
        <p:spPr/>
        <p:txBody>
          <a:bodyPr/>
          <a:lstStyle/>
          <a:p>
            <a:r>
              <a:rPr lang="en-CA" dirty="0"/>
              <a:t>Dataset Descriptions</a:t>
            </a:r>
          </a:p>
        </p:txBody>
      </p:sp>
      <p:sp>
        <p:nvSpPr>
          <p:cNvPr id="3" name="Content Placeholder 2">
            <a:extLst>
              <a:ext uri="{FF2B5EF4-FFF2-40B4-BE49-F238E27FC236}">
                <a16:creationId xmlns:a16="http://schemas.microsoft.com/office/drawing/2014/main" id="{00476D69-FCB4-4817-8D24-1BA98C7A803F}"/>
              </a:ext>
            </a:extLst>
          </p:cNvPr>
          <p:cNvSpPr>
            <a:spLocks noGrp="1"/>
          </p:cNvSpPr>
          <p:nvPr>
            <p:ph idx="1"/>
          </p:nvPr>
        </p:nvSpPr>
        <p:spPr/>
        <p:txBody>
          <a:bodyPr/>
          <a:lstStyle/>
          <a:p>
            <a:pPr marL="0" indent="0">
              <a:buNone/>
            </a:pPr>
            <a:r>
              <a:rPr lang="en-CA" dirty="0"/>
              <a:t>Name : </a:t>
            </a:r>
            <a:r>
              <a:rPr lang="en-US" dirty="0"/>
              <a:t>High Severity Traffic Crashes (Performance Measure 1.08)</a:t>
            </a:r>
            <a:endParaRPr lang="en-CA" dirty="0"/>
          </a:p>
          <a:p>
            <a:pPr marL="0" indent="0">
              <a:buNone/>
            </a:pPr>
            <a:r>
              <a:rPr lang="en-CA" dirty="0"/>
              <a:t>Link : </a:t>
            </a:r>
            <a:r>
              <a:rPr lang="en-CA" dirty="0">
                <a:hlinkClick r:id="rId2"/>
              </a:rPr>
              <a:t>https://data.world/city-of-tempe/7556b322-1b7d-4f65-87b8-598d11ef50fb/workspace/file?filename=crash-data-1.csv</a:t>
            </a:r>
            <a:endParaRPr lang="en-CA" dirty="0"/>
          </a:p>
          <a:p>
            <a:r>
              <a:rPr lang="en-CA" dirty="0"/>
              <a:t>The dataset consists of 33 columns and 28839 rows in table.</a:t>
            </a:r>
          </a:p>
          <a:p>
            <a:r>
              <a:rPr lang="en-US" dirty="0"/>
              <a:t>This dataset is used in Traffic Engineering and Transportation to improve safety in Tempe.</a:t>
            </a:r>
            <a:endParaRPr lang="en-CA"/>
          </a:p>
          <a:p>
            <a:endParaRPr lang="en-CA"/>
          </a:p>
        </p:txBody>
      </p:sp>
    </p:spTree>
    <p:extLst>
      <p:ext uri="{BB962C8B-B14F-4D97-AF65-F5344CB8AC3E}">
        <p14:creationId xmlns:p14="http://schemas.microsoft.com/office/powerpoint/2010/main" val="160777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358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Team Introduction</vt:lpstr>
      <vt:lpstr>Background/ Motivation</vt:lpstr>
      <vt:lpstr>Problem Statement</vt:lpstr>
      <vt:lpstr>Project Proposal</vt:lpstr>
      <vt:lpstr>Analysis question</vt:lpstr>
      <vt:lpstr>Dataset Descriptions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Introduction</dc:title>
  <dc:creator>alysiarebello.2000@gmail.com</dc:creator>
  <cp:lastModifiedBy>alysiarebello.2000@gmail.com</cp:lastModifiedBy>
  <cp:revision>1</cp:revision>
  <dcterms:created xsi:type="dcterms:W3CDTF">2021-11-12T00:07:59Z</dcterms:created>
  <dcterms:modified xsi:type="dcterms:W3CDTF">2021-11-12T01:59:28Z</dcterms:modified>
</cp:coreProperties>
</file>