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0920" cy="295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6E642B8-550C-4E95-A753-106BECB98B5B}" type="slidenum"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</a:t>
            </a:r>
            <a:r>
              <a:rPr b="0" lang="en-IN" sz="3200" spc="-1" strike="noStrike">
                <a:latin typeface="Arial"/>
              </a:rPr>
              <a:t>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</a:t>
            </a:r>
            <a:r>
              <a:rPr b="0" lang="en-IN" sz="2000" spc="-1" strike="noStrike">
                <a:latin typeface="Arial"/>
              </a:rPr>
              <a:t>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221360" y="5400360"/>
            <a:ext cx="319428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659720" y="5400360"/>
            <a:ext cx="2347560" cy="3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BDD0BEE-5C0A-486B-8F3F-47119149F3CD}" type="slidenum">
              <a:rPr b="0" lang="en-IN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920" y="648000"/>
            <a:ext cx="9070920" cy="273528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ffffff"/>
                </a:solidFill>
                <a:latin typeface="DejaVu Sans"/>
                <a:ea typeface="DejaVu Sans"/>
              </a:rPr>
              <a:t>CISCO PROJECT 9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816000" y="3600000"/>
            <a:ext cx="5254920" cy="74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Droid Sans Fallback"/>
                <a:ea typeface="DejaVu Sans"/>
              </a:rPr>
              <a:t>Session Initiation Protocol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752000" y="4176000"/>
            <a:ext cx="405396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Akash Ranjan Das   </a:t>
            </a: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1SI18CS008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Rakshita Bantwal     </a:t>
            </a: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1SI18CS085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Hrithik Rajput           </a:t>
            </a: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Abyssinica SIL"/>
                <a:ea typeface="DejaVu Sans"/>
              </a:rPr>
              <a:t>1SI18CS042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latin typeface="Lato Black"/>
              </a:rPr>
              <a:t>Python Analysis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16000" y="1872000"/>
            <a:ext cx="5313960" cy="32396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626080" y="1872000"/>
            <a:ext cx="4309560" cy="30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2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latin typeface="Lato Black"/>
              </a:rPr>
              <a:t>Visualization using Matplotlib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4642200" cy="29516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400000" y="1332000"/>
            <a:ext cx="4103640" cy="349020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1224000" y="4752000"/>
            <a:ext cx="188100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Packets Length vs time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057800" y="4968000"/>
            <a:ext cx="172584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Type vs Time interval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latin typeface="Lato Black"/>
              </a:rPr>
              <a:t>Visualization using Matplotlib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59280" y="5040000"/>
            <a:ext cx="2664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300" spc="-1" strike="noStrike">
                <a:latin typeface="Arial"/>
              </a:rPr>
              <a:t>Info vs Time Interval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432360" y="1029960"/>
            <a:ext cx="9143280" cy="35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latin typeface="Lato Black"/>
              </a:rPr>
              <a:t>Visualizing Three PCAP files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60160" y="1260720"/>
            <a:ext cx="9023400" cy="399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720" y="2916360"/>
            <a:ext cx="9070920" cy="9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6000" spc="-1" strike="noStrike">
                <a:latin typeface="Droid Sans Fallback"/>
              </a:rPr>
              <a:t>THANK YOU</a:t>
            </a:r>
            <a:endParaRPr b="0" lang="en-IN" sz="6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888000" y="489960"/>
            <a:ext cx="2317680" cy="231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152320" y="1296000"/>
            <a:ext cx="4426560" cy="295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Session Initiation Protocol (SIP)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What is VoIP Technology ?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Where Does SIP Fit ?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Network Elements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WireShark Capture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Python Analysis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Visualization using Matplotlib</a:t>
            </a:r>
            <a:endParaRPr b="0" lang="en-IN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Arial"/>
              </a:rPr>
              <a:t>Visualizing Three PCAP files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48000" y="2312640"/>
            <a:ext cx="3233520" cy="85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5400" spc="-1" strike="noStrike">
                <a:solidFill>
                  <a:srgbClr val="be480a"/>
                </a:solidFill>
                <a:latin typeface="Arial"/>
              </a:rPr>
              <a:t>AGENDA</a:t>
            </a:r>
            <a:endParaRPr b="1" lang="en-IN" sz="5400" spc="-1" strike="noStrike">
              <a:solidFill>
                <a:srgbClr val="be480a"/>
              </a:solidFill>
              <a:latin typeface="Arial"/>
            </a:endParaRPr>
          </a:p>
        </p:txBody>
      </p:sp>
      <p:sp>
        <p:nvSpPr>
          <p:cNvPr id="123" name="Line 3"/>
          <p:cNvSpPr/>
          <p:nvPr/>
        </p:nvSpPr>
        <p:spPr>
          <a:xfrm>
            <a:off x="4680000" y="1584000"/>
            <a:ext cx="0" cy="2376000"/>
          </a:xfrm>
          <a:prstGeom prst="line">
            <a:avLst/>
          </a:prstGeom>
          <a:ln w="29160">
            <a:solidFill>
              <a:srgbClr val="78037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c7243a"/>
                </a:solidFill>
                <a:latin typeface="Lato Black"/>
                <a:ea typeface="DejaVu Sans"/>
              </a:rPr>
              <a:t>Session Initiation Protocol (SIP)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10" spc="-1" strike="noStrike">
                <a:solidFill>
                  <a:srgbClr val="000000"/>
                </a:solidFill>
                <a:latin typeface="Arial"/>
                <a:ea typeface="DejaVu Sans"/>
              </a:rPr>
              <a:t>Session Initiation Protocol (SIP) is one of the most common protocols used in </a:t>
            </a:r>
            <a:r>
              <a:rPr b="1" lang="en-IN" sz="2210" spc="-1" strike="noStrike">
                <a:solidFill>
                  <a:srgbClr val="000000"/>
                </a:solidFill>
                <a:latin typeface="Arial"/>
                <a:ea typeface="DejaVu Sans"/>
              </a:rPr>
              <a:t>VoIP</a:t>
            </a:r>
            <a:r>
              <a:rPr b="0" lang="en-IN" sz="2210" spc="-1" strike="noStrike">
                <a:solidFill>
                  <a:srgbClr val="000000"/>
                </a:solidFill>
                <a:latin typeface="Arial"/>
                <a:ea typeface="DejaVu Sans"/>
              </a:rPr>
              <a:t> technology.</a:t>
            </a:r>
            <a:endParaRPr b="0" lang="en-IN" sz="2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32000" y="237600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ff0000"/>
                </a:solidFill>
                <a:latin typeface="Arial"/>
                <a:ea typeface="DejaVu Sans"/>
              </a:rPr>
              <a:t>What is VoIP Technology 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792000"/>
            <a:ext cx="3212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800080"/>
                </a:solidFill>
                <a:latin typeface="Arial"/>
                <a:ea typeface="DejaVu Sans"/>
              </a:rPr>
              <a:t>Voice over Internet Protocol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5714640" y="1296000"/>
            <a:ext cx="3212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355269"/>
                </a:solidFill>
                <a:latin typeface="Arial"/>
                <a:ea typeface="DejaVu Sans"/>
              </a:rPr>
              <a:t>Voice &amp; Multimedia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504000" y="4608000"/>
            <a:ext cx="3212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168253"/>
                </a:solidFill>
                <a:latin typeface="Arial"/>
                <a:ea typeface="DejaVu Sans"/>
              </a:rPr>
              <a:t>Cheap &amp; Portable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5930640" y="3757680"/>
            <a:ext cx="3212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e8a202"/>
                </a:solidFill>
                <a:latin typeface="Arial"/>
                <a:ea typeface="DejaVu Sans"/>
              </a:rPr>
              <a:t>Video Conferencing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9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2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000" y="792000"/>
            <a:ext cx="9243000" cy="41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c7243a"/>
                </a:solidFill>
                <a:latin typeface="Lato Black"/>
                <a:ea typeface="DejaVu Sans"/>
              </a:rPr>
              <a:t>Session Initiation Protocol (SIP)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656000"/>
            <a:ext cx="9070920" cy="35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 marL="432000" indent="-32328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Session Initiation Protocol (SIP) is one of the most common protocols used in 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VoIP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technology.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is an application layer protocol that works in conjunction with other application layer protocols to control multimedia communication sessions over the Internet.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SIP is a signalling protocol used to create, modify, and terminate a multimedia session over the Internet Protocol. 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session is nothing but a simple call between two endpoints. 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endpoint can be a smartphone, a laptop, or any device that can receive and send multimedia content over the Internet.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c7243a"/>
                </a:solidFill>
                <a:latin typeface="Lato Black"/>
                <a:ea typeface="DejaVu Sans"/>
              </a:rPr>
              <a:t>Where Does SIP Fit?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656000"/>
            <a:ext cx="4535280" cy="36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SIP is an 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layer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protocol. It is a simple network signalling protocol for creating and terminating sessions with one or more participants.</a:t>
            </a:r>
            <a:endParaRPr b="0" lang="en-IN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SIP protocol is designed to be independent of the underlying transport protocol, so SIP applications can run on TCP, UDP, or other lower-layer networking protocols.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120000" y="281160"/>
            <a:ext cx="3723120" cy="515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125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25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" dur="1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6556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c9211e"/>
                </a:solidFill>
                <a:latin typeface="Lato Black"/>
              </a:rPr>
              <a:t>Network Elements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96000" y="2022840"/>
            <a:ext cx="178956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Droid Sans Fallback"/>
              </a:rPr>
              <a:t>USER AGENT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632680" y="2454840"/>
            <a:ext cx="211896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5308d"/>
                </a:solidFill>
                <a:latin typeface="Droid Sans Fallback"/>
              </a:rPr>
              <a:t>PROXY 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3346560" y="2952000"/>
            <a:ext cx="270108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127622"/>
                </a:solidFill>
                <a:latin typeface="Droid Sans Fallback"/>
              </a:rPr>
              <a:t>REGISTRAR 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4330440" y="3426840"/>
            <a:ext cx="250920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972f"/>
                </a:solidFill>
                <a:latin typeface="Droid Sans Fallback"/>
              </a:rPr>
              <a:t>REDIRECT 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675760" y="3930840"/>
            <a:ext cx="253188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acb20c"/>
                </a:solidFill>
                <a:latin typeface="Droid Sans Fallback"/>
              </a:rPr>
              <a:t>LOCATION SERVER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700720" y="324000"/>
            <a:ext cx="5722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c7243a"/>
                </a:solidFill>
                <a:latin typeface="Lato Black"/>
                <a:ea typeface="DejaVu Sans"/>
              </a:rPr>
              <a:t>WireShark Capture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440000" y="216000"/>
            <a:ext cx="1007640" cy="10076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936000" y="1332000"/>
            <a:ext cx="7631640" cy="429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2021-06-16T00:55:55Z</dcterms:created>
  <dc:creator/>
  <dc:description/>
  <dc:language>en-IN</dc:language>
  <cp:lastModifiedBy/>
  <dcterms:modified xsi:type="dcterms:W3CDTF">2021-06-16T02:55:22Z</dcterms:modified>
  <cp:revision>5</cp:revision>
  <dc:subject/>
  <dc:title>Classy Red</dc:title>
</cp:coreProperties>
</file>