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8E9-F396-4E0B-9A0A-626D5EF0A616}" type="datetimeFigureOut">
              <a:rPr lang="en-US" smtClean="0"/>
              <a:t>17-Feb-22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1877-4A93-4922-B255-B20C6734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8E9-F396-4E0B-9A0A-626D5EF0A616}" type="datetimeFigureOut">
              <a:rPr lang="en-US" smtClean="0"/>
              <a:t>17-Feb-22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1877-4A93-4922-B255-B20C6734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3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8E9-F396-4E0B-9A0A-626D5EF0A616}" type="datetimeFigureOut">
              <a:rPr lang="en-US" smtClean="0"/>
              <a:t>17-Feb-22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1877-4A93-4922-B255-B20C6734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1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8E9-F396-4E0B-9A0A-626D5EF0A616}" type="datetimeFigureOut">
              <a:rPr lang="en-US" smtClean="0"/>
              <a:t>17-Feb-22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1877-4A93-4922-B255-B20C6734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8E9-F396-4E0B-9A0A-626D5EF0A616}" type="datetimeFigureOut">
              <a:rPr lang="en-US" smtClean="0"/>
              <a:t>17-Feb-22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1877-4A93-4922-B255-B20C6734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7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8E9-F396-4E0B-9A0A-626D5EF0A616}" type="datetimeFigureOut">
              <a:rPr lang="en-US" smtClean="0"/>
              <a:t>17-Feb-22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1877-4A93-4922-B255-B20C6734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8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8E9-F396-4E0B-9A0A-626D5EF0A616}" type="datetimeFigureOut">
              <a:rPr lang="en-US" smtClean="0"/>
              <a:t>17-Feb-22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1877-4A93-4922-B255-B20C6734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8E9-F396-4E0B-9A0A-626D5EF0A616}" type="datetimeFigureOut">
              <a:rPr lang="en-US" smtClean="0"/>
              <a:t>17-Feb-22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1877-4A93-4922-B255-B20C6734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8E9-F396-4E0B-9A0A-626D5EF0A616}" type="datetimeFigureOut">
              <a:rPr lang="en-US" smtClean="0"/>
              <a:t>17-Feb-22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1877-4A93-4922-B255-B20C6734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2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8E9-F396-4E0B-9A0A-626D5EF0A616}" type="datetimeFigureOut">
              <a:rPr lang="en-US" smtClean="0"/>
              <a:t>17-Feb-22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1877-4A93-4922-B255-B20C6734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0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8E9-F396-4E0B-9A0A-626D5EF0A616}" type="datetimeFigureOut">
              <a:rPr lang="en-US" smtClean="0"/>
              <a:t>17-Feb-22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1877-4A93-4922-B255-B20C6734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1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A88E9-F396-4E0B-9A0A-626D5EF0A616}" type="datetimeFigureOut">
              <a:rPr lang="en-US" smtClean="0"/>
              <a:t>17-Feb-22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11877-4A93-4922-B255-B20C6734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4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5828" y="715992"/>
            <a:ext cx="1535502" cy="4787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8137" y="2579299"/>
            <a:ext cx="810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HTML</a:t>
            </a:r>
            <a:br>
              <a:rPr lang="en-US" dirty="0" smtClean="0"/>
            </a:br>
            <a:r>
              <a:rPr lang="en-US" dirty="0" smtClean="0"/>
              <a:t>CSS</a:t>
            </a:r>
            <a:br>
              <a:rPr lang="en-US" dirty="0" smtClean="0"/>
            </a:br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85484" y="715992"/>
            <a:ext cx="6322087" cy="4787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89847" y="1923221"/>
            <a:ext cx="966159" cy="23672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09691" y="1923221"/>
            <a:ext cx="966159" cy="23672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07899" y="2856298"/>
            <a:ext cx="122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63604" y="2856298"/>
            <a:ext cx="106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92073" y="1923221"/>
            <a:ext cx="966159" cy="23672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67838" y="2856298"/>
            <a:ext cx="106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DAO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74455" y="1926598"/>
            <a:ext cx="966159" cy="65270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04646" y="3466874"/>
            <a:ext cx="966159" cy="78788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87675" y="2017663"/>
            <a:ext cx="107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43750" y="3711904"/>
            <a:ext cx="107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DTO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679665" y="2588227"/>
            <a:ext cx="2300017" cy="78788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697994" y="2762695"/>
            <a:ext cx="2281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Hibernate/Spring Data JPA</a:t>
            </a:r>
            <a:endParaRPr lang="en-US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10165150" y="1923222"/>
            <a:ext cx="1777042" cy="204827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533927" y="2762695"/>
            <a:ext cx="113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889847" y="4499785"/>
            <a:ext cx="5080958" cy="77095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889847" y="1047628"/>
            <a:ext cx="5080958" cy="77095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945089" y="1246708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Utilities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16234" y="4700596"/>
            <a:ext cx="305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5828" y="5771398"/>
            <a:ext cx="160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02325" y="5771398"/>
            <a:ext cx="402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Middle Tier(JAVA 8/Spring Framework)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299397" y="5771398"/>
            <a:ext cx="160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00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2022-02-17T10:14:17Z</dcterms:created>
  <dcterms:modified xsi:type="dcterms:W3CDTF">2022-02-17T10:20:33Z</dcterms:modified>
</cp:coreProperties>
</file>