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E919-92E9-492B-B617-460AEE2FC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D129D-A589-4694-B93E-F0C7504B2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6FE21-032A-47A1-96FC-0458F02C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4ABF-9A85-46EF-9546-F14AB2FCC4E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C5918-5C34-4B25-A0E8-A5B7F3ECE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E1BFB-013D-4F21-A2EF-5D2DCF20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FE02-050E-47E9-AE92-716D014A9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20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29BA-2C4C-43FE-BCC0-620D2F5CA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A88F3-F5CE-4A9F-B604-D1D1FDBA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301CA-5AA2-4F1A-8C64-5B27EC8D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4ABF-9A85-46EF-9546-F14AB2FCC4E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9B576-0F4F-41A4-BC55-9D0DBA08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82C22-26B6-428A-BA13-746833AD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FE02-050E-47E9-AE92-716D014A9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27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E35A01-EC40-4794-9752-C5B727E53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C5E03-51EF-40D6-B2CF-0F6C85BA4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4B989-C1A9-4871-A78C-29748467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4ABF-9A85-46EF-9546-F14AB2FCC4E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0BDB3-EEBE-4B47-9A75-895912753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EB512-7EAC-4929-B071-FB0DF579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FE02-050E-47E9-AE92-716D014A9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7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B637-A38B-4315-BAF5-6443B2A3D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C4A49-BC4E-4C0E-8C07-ED5C62168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5D177-255B-42E8-BFEB-C7E561292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4ABF-9A85-46EF-9546-F14AB2FCC4E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5F275-9AE1-4D14-B7DF-6AAD1C6EB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A7BA1-7A8D-4928-85EA-676AEC5A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FE02-050E-47E9-AE92-716D014A9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67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93CD-0EAF-4A40-9AE8-706EDFF9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06AA8-18F5-48B8-81B4-541F00501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7A580-5717-4CF7-B455-282A8367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4ABF-9A85-46EF-9546-F14AB2FCC4E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227F9-112A-4237-AB0B-F707086A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0818B-2AFB-4007-9522-19F8AD89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FE02-050E-47E9-AE92-716D014A9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65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EE74-6ADF-48B6-89E4-71C946F6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F2492-C19E-431D-93AF-EB5255D97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46465-40AF-4E6E-9B8C-D9F4DFA92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71B81-AE0F-4BA0-A5C7-14D79557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4ABF-9A85-46EF-9546-F14AB2FCC4E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BAB97-CB9F-4A28-B6AE-93156DEE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6501D-CBF7-4E35-B9AB-D16AB06A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FE02-050E-47E9-AE92-716D014A9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18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AE0A-BCD0-4853-AEE6-1E60DDD8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F5C5E-0400-4EFD-9CF6-20289C4F7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3E452-3DCD-4650-B3DF-13DDF04C5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1D5F3-54AB-4990-A271-DACEB067D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CCCAD4-5663-4194-B883-871C33502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F2B6E-E2C8-4950-BBA9-F311854E8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4ABF-9A85-46EF-9546-F14AB2FCC4E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7E3FF-0109-4083-9284-DA3B2A2B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072048-82DF-4CE8-A4C4-20BF9EC1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FE02-050E-47E9-AE92-716D014A9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37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6F7D-7511-40DC-A60E-A12CABE4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75DAC-A6E6-41D5-AE19-98B38896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4ABF-9A85-46EF-9546-F14AB2FCC4E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7D7DC-444E-4F59-9DB9-836F6352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5C1B0-4216-4D49-BF95-893D7F94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FE02-050E-47E9-AE92-716D014A9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52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45B471-5CAF-41A4-9767-211ABAF5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4ABF-9A85-46EF-9546-F14AB2FCC4E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24C74-238E-4B61-9C38-1FD891EA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D1636-7517-4A95-ACAF-0F7E0A39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FE02-050E-47E9-AE92-716D014A9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39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CF1B-ED97-4B43-9749-34ED3AEB2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07111-5C12-48CE-9A94-676A94DA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54E74-2D82-4103-87A2-3B16FC912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2603A-7123-4442-BA4C-807E0DBA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4ABF-9A85-46EF-9546-F14AB2FCC4E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DF380-471E-491A-B140-9BFE6CC1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6010B-4C3B-4DC2-9798-7B8F8B64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FE02-050E-47E9-AE92-716D014A9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81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6658-28B9-4672-9E4E-A5A9A83F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F8B5E-2433-49F9-99B7-671B0685E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98982-704B-4E18-98BD-06C6604A8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9D575-5509-47C7-9643-77B23D9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4ABF-9A85-46EF-9546-F14AB2FCC4E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C0B28-D13A-4C58-BA97-3E4BD2E2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9F9FC-46E9-4B3A-AFAF-A408D26D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FE02-050E-47E9-AE92-716D014A9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16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8DD19-9955-4D2A-91C7-50DED887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FBF39-5435-4DB6-A1BA-D7911E4C2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C1B09-93AD-4FA1-B2CF-D897A54B3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C4ABF-9A85-46EF-9546-F14AB2FCC4E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195D9-4E45-4ECF-AEC6-049E94A3A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DC186-A2AB-4A61-92C6-ECB8592D5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FFE02-050E-47E9-AE92-716D014A9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98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7CD055-447B-417F-87C6-A44000C45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321749"/>
            <a:ext cx="9824720" cy="42400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56E0FE-EA5A-4C60-960E-752F097510EA}"/>
              </a:ext>
            </a:extLst>
          </p:cNvPr>
          <p:cNvSpPr txBox="1"/>
          <p:nvPr/>
        </p:nvSpPr>
        <p:spPr>
          <a:xfrm>
            <a:off x="1036320" y="4907279"/>
            <a:ext cx="6380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-</a:t>
            </a:r>
            <a:r>
              <a:rPr lang="en-US" sz="3600" dirty="0">
                <a:solidFill>
                  <a:srgbClr val="002060"/>
                </a:solidFill>
                <a:highlight>
                  <a:srgbClr val="FFFF00"/>
                </a:highlight>
              </a:rPr>
              <a:t>MACHINE LEARNING</a:t>
            </a:r>
          </a:p>
          <a:p>
            <a:endParaRPr lang="en-US" sz="3600" dirty="0">
              <a:solidFill>
                <a:srgbClr val="002060"/>
              </a:solidFill>
            </a:endParaRPr>
          </a:p>
          <a:p>
            <a:r>
              <a:rPr lang="en-US" sz="3600" dirty="0">
                <a:solidFill>
                  <a:srgbClr val="002060"/>
                </a:solidFill>
              </a:rPr>
              <a:t>-XGBOOST ALGORITHM</a:t>
            </a:r>
            <a:endParaRPr lang="en-IN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83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564C2C-7D72-4677-A641-8C47C76F8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4" y="0"/>
            <a:ext cx="108140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7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Deep Sahoo</dc:creator>
  <cp:lastModifiedBy>Akash Deep Sahoo</cp:lastModifiedBy>
  <cp:revision>2</cp:revision>
  <dcterms:created xsi:type="dcterms:W3CDTF">2022-04-04T14:00:35Z</dcterms:created>
  <dcterms:modified xsi:type="dcterms:W3CDTF">2022-04-04T14:38:32Z</dcterms:modified>
</cp:coreProperties>
</file>