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Deep Sahoo" userId="b7d8e9f9739d6960" providerId="LiveId" clId="{D6709440-FBE8-4673-9F46-AFE2059A1434}"/>
    <pc:docChg chg="custSel addSld modSld">
      <pc:chgData name="Akash Deep Sahoo" userId="b7d8e9f9739d6960" providerId="LiveId" clId="{D6709440-FBE8-4673-9F46-AFE2059A1434}" dt="2022-03-30T18:15:08.902" v="411" actId="14100"/>
      <pc:docMkLst>
        <pc:docMk/>
      </pc:docMkLst>
      <pc:sldChg chg="addSp modSp new mod">
        <pc:chgData name="Akash Deep Sahoo" userId="b7d8e9f9739d6960" providerId="LiveId" clId="{D6709440-FBE8-4673-9F46-AFE2059A1434}" dt="2022-03-29T12:38:29.102" v="119" actId="255"/>
        <pc:sldMkLst>
          <pc:docMk/>
          <pc:sldMk cId="2175141887" sldId="256"/>
        </pc:sldMkLst>
        <pc:spChg chg="add mod">
          <ac:chgData name="Akash Deep Sahoo" userId="b7d8e9f9739d6960" providerId="LiveId" clId="{D6709440-FBE8-4673-9F46-AFE2059A1434}" dt="2022-03-29T12:38:29.102" v="119" actId="255"/>
          <ac:spMkLst>
            <pc:docMk/>
            <pc:sldMk cId="2175141887" sldId="256"/>
            <ac:spMk id="4" creationId="{94E7B59A-5F5B-4013-B900-F76B827B92F5}"/>
          </ac:spMkLst>
        </pc:spChg>
        <pc:picChg chg="add mod">
          <ac:chgData name="Akash Deep Sahoo" userId="b7d8e9f9739d6960" providerId="LiveId" clId="{D6709440-FBE8-4673-9F46-AFE2059A1434}" dt="2022-03-29T12:35:07.499" v="4" actId="1076"/>
          <ac:picMkLst>
            <pc:docMk/>
            <pc:sldMk cId="2175141887" sldId="256"/>
            <ac:picMk id="3" creationId="{0848AC0A-5C81-4E52-9176-96DC1F83CE0B}"/>
          </ac:picMkLst>
        </pc:picChg>
      </pc:sldChg>
      <pc:sldChg chg="addSp new mod">
        <pc:chgData name="Akash Deep Sahoo" userId="b7d8e9f9739d6960" providerId="LiveId" clId="{D6709440-FBE8-4673-9F46-AFE2059A1434}" dt="2022-03-29T12:42:05.315" v="121" actId="22"/>
        <pc:sldMkLst>
          <pc:docMk/>
          <pc:sldMk cId="2324664535" sldId="257"/>
        </pc:sldMkLst>
        <pc:picChg chg="add">
          <ac:chgData name="Akash Deep Sahoo" userId="b7d8e9f9739d6960" providerId="LiveId" clId="{D6709440-FBE8-4673-9F46-AFE2059A1434}" dt="2022-03-29T12:42:05.315" v="121" actId="22"/>
          <ac:picMkLst>
            <pc:docMk/>
            <pc:sldMk cId="2324664535" sldId="257"/>
            <ac:picMk id="3" creationId="{7C2E988E-DC32-490C-90C5-0348C16C2E87}"/>
          </ac:picMkLst>
        </pc:picChg>
      </pc:sldChg>
      <pc:sldChg chg="addSp modSp new mod">
        <pc:chgData name="Akash Deep Sahoo" userId="b7d8e9f9739d6960" providerId="LiveId" clId="{D6709440-FBE8-4673-9F46-AFE2059A1434}" dt="2022-03-29T13:42:15.664" v="406" actId="20577"/>
        <pc:sldMkLst>
          <pc:docMk/>
          <pc:sldMk cId="1598484681" sldId="258"/>
        </pc:sldMkLst>
        <pc:spChg chg="add mod">
          <ac:chgData name="Akash Deep Sahoo" userId="b7d8e9f9739d6960" providerId="LiveId" clId="{D6709440-FBE8-4673-9F46-AFE2059A1434}" dt="2022-03-29T13:14:45.705" v="157" actId="1076"/>
          <ac:spMkLst>
            <pc:docMk/>
            <pc:sldMk cId="1598484681" sldId="258"/>
            <ac:spMk id="2" creationId="{4B6D9B7B-F837-4E65-B59B-C03A7A4C2450}"/>
          </ac:spMkLst>
        </pc:spChg>
        <pc:spChg chg="add mod">
          <ac:chgData name="Akash Deep Sahoo" userId="b7d8e9f9739d6960" providerId="LiveId" clId="{D6709440-FBE8-4673-9F46-AFE2059A1434}" dt="2022-03-29T13:42:15.664" v="406" actId="20577"/>
          <ac:spMkLst>
            <pc:docMk/>
            <pc:sldMk cId="1598484681" sldId="258"/>
            <ac:spMk id="3" creationId="{05A6D7AD-33C7-4E13-AD38-6AD143FA6845}"/>
          </ac:spMkLst>
        </pc:spChg>
        <pc:picChg chg="add mod">
          <ac:chgData name="Akash Deep Sahoo" userId="b7d8e9f9739d6960" providerId="LiveId" clId="{D6709440-FBE8-4673-9F46-AFE2059A1434}" dt="2022-03-29T13:42:04.486" v="402" actId="1076"/>
          <ac:picMkLst>
            <pc:docMk/>
            <pc:sldMk cId="1598484681" sldId="258"/>
            <ac:picMk id="5" creationId="{A2821513-BF1F-49C1-AD19-2B0C871BC5C3}"/>
          </ac:picMkLst>
        </pc:picChg>
      </pc:sldChg>
      <pc:sldChg chg="addSp modSp new mod">
        <pc:chgData name="Akash Deep Sahoo" userId="b7d8e9f9739d6960" providerId="LiveId" clId="{D6709440-FBE8-4673-9F46-AFE2059A1434}" dt="2022-03-30T18:15:08.902" v="411" actId="14100"/>
        <pc:sldMkLst>
          <pc:docMk/>
          <pc:sldMk cId="2074657322" sldId="259"/>
        </pc:sldMkLst>
        <pc:picChg chg="add mod">
          <ac:chgData name="Akash Deep Sahoo" userId="b7d8e9f9739d6960" providerId="LiveId" clId="{D6709440-FBE8-4673-9F46-AFE2059A1434}" dt="2022-03-30T18:15:08.902" v="411" actId="14100"/>
          <ac:picMkLst>
            <pc:docMk/>
            <pc:sldMk cId="2074657322" sldId="259"/>
            <ac:picMk id="3" creationId="{29564EB8-CDE0-4CA7-8E36-63B1023DBE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9F7F-C352-4BBE-B760-349E58225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59052-4585-4E02-A783-F567FC231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212E-2892-445C-9133-BBFAE768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4B9E-21BD-473F-B2E4-C4533F98E335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5F33-041B-479B-BDCD-8C158FF3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81FC-BA28-43B8-B0B2-E6BC7C93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3A12-3CB1-4618-A98E-70FCF8D08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3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FC95-AF66-4F8D-8974-FDC8E4F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DFB88-6E70-45C8-9B92-DE6692504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8A471-B8F3-4375-9FB5-21CBF8BC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4B9E-21BD-473F-B2E4-C4533F98E335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3B89-F609-459E-8A2C-D599E074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6916-B099-42F5-918A-3DBB32A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3A12-3CB1-4618-A98E-70FCF8D08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0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75850-2762-4066-B02D-B3690F570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E1EDC-0345-47BF-B5C3-178056CC0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A0C1-5800-4F8C-A281-FAFA3035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4B9E-21BD-473F-B2E4-C4533F98E335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6354F-F86C-4F09-9378-B1C3F186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98D5-7827-495B-B6BD-25095862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3A12-3CB1-4618-A98E-70FCF8D08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00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A6E1-A408-440C-9FDF-83D05505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19A1-A87E-493A-9D33-BADD0D86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1FF3-825E-4A43-89F6-081AD7FD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4B9E-21BD-473F-B2E4-C4533F98E335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B230-2A2C-4219-87F0-EE1191A5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D7C4-988E-42B6-AEC4-D4E676BA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3A12-3CB1-4618-A98E-70FCF8D08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4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A0A5-0227-4C4F-BD15-7EC2B261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7C65A-5AAF-44F8-B7AE-0B84C91E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BE23-0227-4F38-A73B-B8E34F0F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4B9E-21BD-473F-B2E4-C4533F98E335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3566-FAB7-44F2-9FF6-DB7E9B68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2068-9394-4102-8796-3F6933A3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3A12-3CB1-4618-A98E-70FCF8D08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AB0D-6B98-4542-9F44-6B3798F6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EE47-A15B-4138-A981-48F010F7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38602-28AF-4A51-817C-B8CF9478A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6660-843F-47BA-8DC8-ABFDDA1A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4B9E-21BD-473F-B2E4-C4533F98E335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85C5C-33E6-45FE-9A3F-33A03444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FCD45-45AE-4125-85D2-2E615351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3A12-3CB1-4618-A98E-70FCF8D08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36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8383-DB67-48B1-9F1C-DC44FCFC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0D60-FC90-436D-86E6-BCE7C11C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64E52-F40A-4E8F-8F26-EEA82177B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5715B-559E-45B9-B58B-07DF34BF5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A8442-C4C9-4800-8B5D-EEFB89F14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DC9F5-F4E3-4B0C-8A44-14A6BD91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4B9E-21BD-473F-B2E4-C4533F98E335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36EF0-C583-4AEC-995A-F7644F1F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B12DE-5C9F-425E-845B-B5957D5F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3A12-3CB1-4618-A98E-70FCF8D08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6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2B54-A094-474B-B3E6-5F59AF9C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B1FB8-4FBD-477B-882F-028F207F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4B9E-21BD-473F-B2E4-C4533F98E335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FC2D9-8056-402D-96EF-4A357DF0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B7265-CEC6-4764-895C-B708A3C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3A12-3CB1-4618-A98E-70FCF8D08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5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6BD28-B98C-4C0D-9D78-C96062EE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4B9E-21BD-473F-B2E4-C4533F98E335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429FC-D97A-403A-8B5F-AAC44C2E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463A4-E9D8-4560-AE3F-D43CDF01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3A12-3CB1-4618-A98E-70FCF8D08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2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5A9-D735-4884-9832-7490260B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C339-47F7-41CF-99E0-56BFB958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B66D8-CCD8-4543-9027-CBE772A2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44BD-877C-4A6E-8857-86DCBC91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4B9E-21BD-473F-B2E4-C4533F98E335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C559-6BED-4757-BE20-5B0E6F8B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ACBA7-B771-4014-ADC9-4E10BEE6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3A12-3CB1-4618-A98E-70FCF8D08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4501-C46F-4367-8515-23F7E22D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81E65-090B-480F-B72A-22CCE7535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144D-97DA-4DA6-B7FE-BDC5CF5F9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A510A-48D7-4920-B80B-4B9AFC4E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4B9E-21BD-473F-B2E4-C4533F98E335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AF1A4-5B1F-4E5A-8530-9E0F6F95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B6C9-A378-443A-A173-A866FC4F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3A12-3CB1-4618-A98E-70FCF8D08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5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EE33D-008B-4708-BE24-71E83E69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805A5-0EF3-4028-AF77-B9123500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D5B4-F13F-4ADB-BFC3-872BF035B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4B9E-21BD-473F-B2E4-C4533F98E335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894F-DDD6-49CE-A7E5-DF5F4EF41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F5E6A-5468-49B1-A5A2-8AE5A25B8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3A12-3CB1-4618-A98E-70FCF8D08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5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48AC0A-5C81-4E52-9176-96DC1F83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93" y="400303"/>
            <a:ext cx="5439534" cy="5563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E7B59A-5F5B-4013-B900-F76B827B92F5}"/>
              </a:ext>
            </a:extLst>
          </p:cNvPr>
          <p:cNvSpPr txBox="1"/>
          <p:nvPr/>
        </p:nvSpPr>
        <p:spPr>
          <a:xfrm>
            <a:off x="6451600" y="1351280"/>
            <a:ext cx="436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House price  prediction 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Using Machine Learning</a:t>
            </a:r>
          </a:p>
          <a:p>
            <a:endParaRPr lang="en-US" sz="3600" b="1" dirty="0">
              <a:solidFill>
                <a:srgbClr val="C00000"/>
              </a:solidFill>
            </a:endParaRPr>
          </a:p>
          <a:p>
            <a:r>
              <a:rPr lang="en-US" sz="3600" b="1" dirty="0">
                <a:solidFill>
                  <a:srgbClr val="C00000"/>
                </a:solidFill>
              </a:rPr>
              <a:t>-Python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-</a:t>
            </a:r>
            <a:r>
              <a:rPr lang="en-US" sz="3600" b="1" dirty="0" err="1">
                <a:solidFill>
                  <a:srgbClr val="C00000"/>
                </a:solidFill>
              </a:rPr>
              <a:t>XGBoost</a:t>
            </a:r>
            <a:r>
              <a:rPr lang="en-US" sz="3600" b="1" dirty="0">
                <a:solidFill>
                  <a:srgbClr val="C00000"/>
                </a:solidFill>
              </a:rPr>
              <a:t> Regression</a:t>
            </a:r>
            <a:endParaRPr lang="en-IN" sz="3600" b="1" dirty="0">
              <a:solidFill>
                <a:srgbClr val="C00000"/>
              </a:solidFill>
            </a:endParaRP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14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E988E-DC32-490C-90C5-0348C16C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752101"/>
            <a:ext cx="9754961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6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6D9B7B-F837-4E65-B59B-C03A7A4C2450}"/>
              </a:ext>
            </a:extLst>
          </p:cNvPr>
          <p:cNvSpPr txBox="1"/>
          <p:nvPr/>
        </p:nvSpPr>
        <p:spPr>
          <a:xfrm>
            <a:off x="2824480" y="41656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Boston House Price Dataset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6D7AD-33C7-4E13-AD38-6AD143FA6845}"/>
              </a:ext>
            </a:extLst>
          </p:cNvPr>
          <p:cNvSpPr txBox="1"/>
          <p:nvPr/>
        </p:nvSpPr>
        <p:spPr>
          <a:xfrm>
            <a:off x="1056640" y="1645920"/>
            <a:ext cx="1006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used in the project comes from UCI Machine Learning Repository . The data was collected in</a:t>
            </a:r>
          </a:p>
          <a:p>
            <a:r>
              <a:rPr lang="en-US" dirty="0"/>
              <a:t>1978 and each of the 506 entries represents aggregate information about 14 features of homes </a:t>
            </a:r>
            <a:r>
              <a:rPr lang="en-US"/>
              <a:t>from various located </a:t>
            </a:r>
            <a:r>
              <a:rPr lang="en-US" dirty="0"/>
              <a:t>in Boston.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21513-BF1F-49C1-AD19-2B0C871B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3683158"/>
            <a:ext cx="11287760" cy="15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64EB8-CDE0-4CA7-8E36-63B1023D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7200"/>
            <a:ext cx="7934960" cy="515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2</cp:revision>
  <dcterms:created xsi:type="dcterms:W3CDTF">2022-03-29T12:33:56Z</dcterms:created>
  <dcterms:modified xsi:type="dcterms:W3CDTF">2022-03-30T18:16:17Z</dcterms:modified>
</cp:coreProperties>
</file>