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65CA-F8BA-4D64-AC8B-BC6256A61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66EE-0610-4F21-8935-A249EB9AC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470-997A-4FB8-BF6F-BA0E71C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3E3C-DC87-46B7-B654-5451117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86C6-1174-435B-9A9F-8349F318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7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D2C-98D2-4150-9E5D-01462287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0405-05C9-471B-87C6-B20D2608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9DFB-11A6-4B9A-9455-717D9F2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8213-359F-4DFA-A6C4-4BAEBADD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ECD9-F42B-4B51-AEFF-6C1568D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AE75-4AE0-4088-B47E-BBA65829D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CF9C-300F-4A65-BE95-1D91F417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8035-FEB0-45F7-90F7-739E158C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BC45-AFDD-43A9-91C0-FF5B1D42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6CC9-0D2C-4754-B46D-93647B2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F343-3D16-4049-A9D2-A4AEF021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7E3E-FC4C-425B-831B-9DA46906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860C-F0F4-4C1A-9F22-7E3876ED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4D37-0B15-403F-A40D-A25F4CB0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F865-1D56-4D10-843B-4F9AF9F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1D7-4625-4241-865E-BD52B816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8C95-83E5-4706-A2E4-658FAAEC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CBB4-E1C7-4E63-AFEF-058B3FEB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C6B1-40D0-4951-A967-B48E18FE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BCB6-6B1A-4936-9753-16181429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C3DF-BCCA-4C2E-B695-3EAE0BD4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B495-7D6B-4A49-A6B9-8B012BF70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1E571-059C-460A-88C0-6C68FD55B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9BE9-6A15-4D1D-986E-FB894439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F28A-34CC-40C4-A925-2F118385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0B06-C8AD-4769-82C5-75A9AB15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0B71-5DFB-48E4-A94F-F6FCBDB1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BE5C-EB07-4854-995B-65517F13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5EB0-665F-4FB3-BADE-B6BA05E2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9D0A2-B52B-4924-B866-B6AC7FB9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786CD-ACDC-4E9D-AA48-248C8D53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51274-150B-475F-9B62-F51A3D91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DC0C1-917D-41BE-A751-15276F75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55A45-EE0E-40E4-9FA1-385973E4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3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79EF-C65F-4618-A405-F21311DB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27B74-7FEF-45C9-9C48-9570538A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7F145-E120-42C3-9CAE-49D77148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0997C-0A90-449E-B4AA-0ECFC8A8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732D4-9616-401E-BF32-8466FB03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3D297-C582-4317-AA8E-67C2E558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C997-4E98-48E2-A405-BD7BFF68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4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BF55-11B4-48BD-A003-30246E34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4399-B8B6-4685-81CF-1BF9F1E7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25B0-DA95-4153-8FAE-C0837687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860B-852F-4F1A-9588-022A9E3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032-0F3C-4488-AA8B-110A9B74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B55A-1A8B-477A-853B-9ECF64D7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1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E03E-581C-40E8-A032-7587A294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F11BA-E6D0-4D9C-B1F8-D896CE880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391D2-63B1-485C-AA48-CC4949A1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F328-5AD2-484A-B3A3-C526265E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1842-31D6-4C47-A9CA-DEDE8921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8401-372C-4416-AC08-62CA6295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8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DF1D2-B32E-42AA-8C52-666632A1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D197-56FF-4313-8C0C-B217CA4D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C145-5E4E-4ECC-9FC6-0BF7B9B2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D33F-8D30-48B2-85DA-BE5A6244B9C9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6833-0D6E-4077-B1AC-AF10EA60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FAB0-30A2-4626-994A-D6B59D9D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C8B3-A3D0-4AD5-A184-43BBAC73B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07E16-89CE-4E24-9A3A-623B37170052}"/>
              </a:ext>
            </a:extLst>
          </p:cNvPr>
          <p:cNvSpPr txBox="1"/>
          <p:nvPr/>
        </p:nvSpPr>
        <p:spPr>
          <a:xfrm>
            <a:off x="172720" y="1089898"/>
            <a:ext cx="63703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Breast Cancer Classification </a:t>
            </a: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</a:endParaRPr>
          </a:p>
          <a:p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-</a:t>
            </a:r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 Projects</a:t>
            </a:r>
          </a:p>
          <a:p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-Logistic Regression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2D803-5116-48A9-9BA7-EF96970E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515"/>
            <a:ext cx="5391902" cy="63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F14FC-6B2E-4977-9610-FB59E427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099812"/>
            <a:ext cx="9438640" cy="465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DA10D-A312-4804-BB81-C052148880D5}"/>
              </a:ext>
            </a:extLst>
          </p:cNvPr>
          <p:cNvSpPr txBox="1"/>
          <p:nvPr/>
        </p:nvSpPr>
        <p:spPr>
          <a:xfrm>
            <a:off x="4064000" y="243840"/>
            <a:ext cx="557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Types of Tumor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DAF7B-8F95-4337-AA4F-0D0CED2A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680" y="-91440"/>
            <a:ext cx="11785600" cy="7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31606-54C9-445F-88E4-7B440BB3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0"/>
            <a:ext cx="10629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6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2022-04-06T04:38:25Z</dcterms:created>
  <dcterms:modified xsi:type="dcterms:W3CDTF">2022-04-06T04:48:50Z</dcterms:modified>
</cp:coreProperties>
</file>