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6BEB-81C9-41AF-A56B-7EAB2614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599C0-6BD8-4D55-BFAF-BBDF4C7C5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739F-18D1-4008-A570-BB918A71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DB63-6F9C-492D-A8D3-6BECB98B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A0A64-7D6D-4D41-90A3-444B534E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BACA-6B6A-456A-93AB-1BD297F7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7FCDC-62D6-480F-8DEA-E5C632A8B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2E37-504B-4031-9369-41234C7D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1E8F-9EE1-4523-901D-0CBF6672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8EC5-016B-41F5-B5ED-6A2613CD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2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0A1E1-BB96-41B7-AEF4-87BA1A521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E5B5-6C07-44AF-A03D-D42E6749D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9AEA-17B9-48DA-AC46-EDD24362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C1C0-255C-41BE-84B1-DF15B371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70DF-B4D4-4C29-9B20-8E0A8514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6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27CC-E841-49BC-878C-B28B21B8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599A-49B5-486A-A536-690DD2B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C5281-2746-46E4-886A-E00A9799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F973-F447-4C6A-856F-02B5C3F3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A314-1450-44C1-9706-04192880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C844-034E-4CB7-AC4F-D6B21559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B8218-C703-4385-A80D-1F37B111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9888-A270-4251-A1A1-A62841B5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5244-87B1-450D-B634-FAA95906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2AAC-11BA-427A-81D6-412EE9A2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8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7973-90DC-4CAA-B7BC-F8FC8846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555D-06A2-4E40-8A3E-96482C85D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12AF-94FD-4025-985C-78C5875CC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9389-CE55-4C69-8C35-16E94FA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67600-931C-4D57-B37F-94E91405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F382-28F1-490A-8FCB-947C20AE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4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B501-168E-4444-B4D0-F66B9C8D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262F-A997-4E15-B721-6EF22F5D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E0A90-988A-4750-A974-AC4DE9569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E7D5F-EC1D-4927-8514-4056FF788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5BD49-684F-4E0E-9932-20B7321FA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25F05-6994-4121-99C4-208C0385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5F4E9-DDBA-4D8E-83CE-AFA81C5E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C6533-29AB-471F-9CDF-CD417E44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8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8123-17CD-4DA3-B99F-87398925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5A094-DC20-425B-BB0B-581E9CAD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90975-4792-4429-B89F-B79ED6F2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8760-B5CE-4BD5-9350-07C593BF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34F40-E9D7-43A1-B2D1-DCD10E04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1F42A-E0EE-44C3-ABBE-2DAF9E6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96E62-D79C-45E0-A942-FF43D6E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0DB0-FFFE-4534-90B7-1474AD4D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DCB4-D9F5-4D0C-ACEA-A836E4DA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A5EDB-42E9-47DA-9360-875AD041A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A48C-0F6F-47B8-BF69-BE1710F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45BD3-283D-4EC5-88F5-04AE757C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1A78-D8ED-4FF2-98C6-EB4C1D7B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5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C8FD-09BE-4D41-9A3F-9121A170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0DFB2-1C74-44F1-B122-0911415DE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FF27B-5394-439A-A657-33CC2B4E7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26E3-DCA6-49EE-98C6-F32F53BE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A971-B9DA-4CA1-8C94-12CD5C54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19FBE-4DF4-4EF8-9C82-9944E3BC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6ED30-BBA4-46D3-B319-7C491923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2CF0C-6761-4D63-8A29-23926C05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7477-C708-4A1A-9B51-C19B49139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F09E-61C1-4051-A017-26DF87E5FBF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C206-4CC0-4D20-9649-90E23AF02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E0BF-6E9F-4161-9FBB-C96B4FAE3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C2BE-2E67-4A3C-9579-04358E96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20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0A940-D7DB-4BCB-9AB1-86950FDC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321032"/>
            <a:ext cx="9276080" cy="3224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4A320-E5EC-44D4-9501-B111D986AEB9}"/>
              </a:ext>
            </a:extLst>
          </p:cNvPr>
          <p:cNvSpPr txBox="1"/>
          <p:nvPr/>
        </p:nvSpPr>
        <p:spPr>
          <a:xfrm>
            <a:off x="1503680" y="4013200"/>
            <a:ext cx="9204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Car Price Prediction using Machine Learning with Python </a:t>
            </a:r>
          </a:p>
          <a:p>
            <a:endParaRPr lang="en-US" sz="2800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Machine Learning Projects</a:t>
            </a:r>
          </a:p>
          <a:p>
            <a:pPr marL="285750" indent="-285750">
              <a:buFontTx/>
              <a:buChar char="-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Linear Regression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002060"/>
                </a:solidFill>
                <a:latin typeface="Roboto" panose="02000000000000000000" pitchFamily="2" charset="0"/>
              </a:rPr>
              <a:t>LASSO Regression</a:t>
            </a:r>
            <a:endParaRPr lang="en-US" sz="28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77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35F38-526B-4C7D-9291-FB5D9A67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64" y="2282651"/>
            <a:ext cx="3753374" cy="2495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6F4CF-72DC-4442-AE6D-AE8C8ED17848}"/>
              </a:ext>
            </a:extLst>
          </p:cNvPr>
          <p:cNvSpPr txBox="1"/>
          <p:nvPr/>
        </p:nvSpPr>
        <p:spPr>
          <a:xfrm>
            <a:off x="3361286" y="132080"/>
            <a:ext cx="3904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PROBLEM STATEMENT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BF38-9540-4A6E-949B-453485B89D87}"/>
              </a:ext>
            </a:extLst>
          </p:cNvPr>
          <p:cNvSpPr txBox="1"/>
          <p:nvPr/>
        </p:nvSpPr>
        <p:spPr>
          <a:xfrm>
            <a:off x="538480" y="1869440"/>
            <a:ext cx="477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FEATURES :</a:t>
            </a:r>
          </a:p>
          <a:p>
            <a:endParaRPr lang="en-US" sz="2400" dirty="0"/>
          </a:p>
          <a:p>
            <a:r>
              <a:rPr lang="en-US" sz="2400" dirty="0"/>
              <a:t>1- CAR BRAND</a:t>
            </a:r>
          </a:p>
          <a:p>
            <a:r>
              <a:rPr lang="en-US" sz="2400" dirty="0"/>
              <a:t>2- YEAR</a:t>
            </a:r>
          </a:p>
          <a:p>
            <a:r>
              <a:rPr lang="en-US" sz="2400" dirty="0"/>
              <a:t>3- SOLD PRICE</a:t>
            </a:r>
          </a:p>
          <a:p>
            <a:r>
              <a:rPr lang="en-US" sz="2400" dirty="0"/>
              <a:t>4- PRESENT PRICE</a:t>
            </a:r>
          </a:p>
          <a:p>
            <a:r>
              <a:rPr lang="en-US" sz="2400" dirty="0"/>
              <a:t>5- KMS DRIVEN</a:t>
            </a:r>
          </a:p>
          <a:p>
            <a:r>
              <a:rPr lang="en-US" sz="2400" dirty="0"/>
              <a:t>6- FUEL TYPE</a:t>
            </a:r>
          </a:p>
          <a:p>
            <a:r>
              <a:rPr lang="en-US" sz="2400" dirty="0"/>
              <a:t>7- SELLER TYPE</a:t>
            </a:r>
          </a:p>
          <a:p>
            <a:r>
              <a:rPr lang="en-US" sz="2400" dirty="0"/>
              <a:t>8- TRANSMISSION TYPE</a:t>
            </a:r>
          </a:p>
          <a:p>
            <a:r>
              <a:rPr lang="en-US" sz="2400" dirty="0"/>
              <a:t>9- OWNERS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878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0DA54-5F02-4E95-9FA9-EB3094E2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599" cy="66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3</cp:revision>
  <dcterms:created xsi:type="dcterms:W3CDTF">2022-04-02T07:42:13Z</dcterms:created>
  <dcterms:modified xsi:type="dcterms:W3CDTF">2022-04-02T07:53:44Z</dcterms:modified>
</cp:coreProperties>
</file>