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409-B34D-438C-AFB9-3DBD42FB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5CD0-390C-4D12-80F6-CA07546DF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4C2-0391-475E-8EC4-78A2157D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2996-6B47-433E-81C1-B225AC3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F9F7-5E16-4930-BFEE-0C49EFF2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7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CBF3-3501-4386-8AC9-126F61E5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24674-E51A-4BA0-807A-5EA3B5E8B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F170-2796-417F-B000-7A881DAD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C230-7EAD-48BF-B9D7-18254BE8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5C1F-5F5A-4B27-BB66-29F2F585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87C72-297C-4812-87C9-0CE52AF2D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796A4-B4E7-4C91-9CA1-F9225CA0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8AF3-AB51-46F0-A662-2ACA13A6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9064-FCAB-4FBE-811C-A3F57D54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11D2-B641-4EFB-93EB-B56E0426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1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EB54-274D-4532-AF35-6786465A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4B4B-A5D9-4756-BA3E-0F5095AB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4148-F613-4F19-A1BA-A404F2B4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0348-973C-4CD3-BF78-423F3CE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BD33-8A14-4FD2-A49B-5EDFE5E3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157B-2994-4A86-A496-FEAD1F93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E3180-6149-4B13-8BA9-43D4F44B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5433-A6EF-4B5B-A209-293B29D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4ABE-35B5-476E-9A87-CE73A25F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DCA4-6B2D-484F-AB74-A7CFEDB1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7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9F4-720B-419E-B302-0FC6A3E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43FF-F753-4FD4-BDB2-33DB03A70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96F21-87F1-4BF2-BB51-8A2F0F0B8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C651-44BA-48AB-BAC1-04A0F988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C9308-CE44-4140-8CC4-2C665177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358C-7FCC-4BEE-88B8-47CD6903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853-DB85-4B9C-AF56-684E3E56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8FA1-043F-4C66-87DC-88115E43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C2604-03D9-424D-ABFE-70109E8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4BA47-9EBA-43BE-B7A1-EF815037E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F0CF-47DF-4D45-A901-1115A598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1B28A-AE39-404E-B81E-A7D9E9C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76CC6-5E62-403A-A188-446FBB3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172FA-271F-473C-B2DE-7D264212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31ED-6808-44DD-976A-58FBD6EB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38EA4-CE15-49F7-BF4D-7F59B7FC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51634-283E-45AD-8B09-AC18E034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2174-CEA4-4E45-ACAF-6792AD32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67947-5E27-4835-878B-83B166B0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2336-635E-430C-86A1-32DB5BA2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D882A-5298-41D2-B854-CFC645F9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9493-F53B-4BAF-A178-E14E1C48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6FD2-3070-4EE6-970E-2130AEB9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B6B01-7474-4D10-9520-8F479FF1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6E8CC-DC3E-485A-81CB-053B5C2D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21DA-638B-49E1-9815-293FA25E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B6F4-449A-4EC2-9974-1CF3DB5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56E-DF0C-4460-BD55-063E40BE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7A3C5-5138-4144-A5C8-E23D17D7E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EB68D-246B-4C16-B796-E4680E61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F5D2B-8E38-44F3-8930-96869EDD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C0DF-C0F3-46ED-8A8A-03338206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25AB8-0BAD-4A18-AB23-2AD18CE9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6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C26CF-94FA-40F2-8646-CE16E144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E63F-90E1-4B58-8CE3-5385F12D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E3BA-9CF7-47C2-9577-B646DF46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F520-4A69-4DC0-BF12-6814E9CB330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116E-E3C7-44E5-8941-8469A4F3B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8C27-8925-4EE3-AF6E-A0E8F9F70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E12C-9BAA-4244-9A39-36396B22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D6DE0-6E10-4B90-8A7E-C58E6AE2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266"/>
            <a:ext cx="6662564" cy="4123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4F7F2-7AED-44BA-8150-4480BAC04989}"/>
              </a:ext>
            </a:extLst>
          </p:cNvPr>
          <p:cNvSpPr txBox="1"/>
          <p:nvPr/>
        </p:nvSpPr>
        <p:spPr>
          <a:xfrm>
            <a:off x="6484883" y="934720"/>
            <a:ext cx="6096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Credit Card Fraud Detection </a:t>
            </a:r>
          </a:p>
          <a:p>
            <a:r>
              <a:rPr lang="en-US" sz="40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using Machine Learning in Python</a:t>
            </a: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b="0" i="0" dirty="0">
              <a:effectLst/>
              <a:latin typeface="Roboto" panose="02000000000000000000" pitchFamily="2" charset="0"/>
            </a:endParaRPr>
          </a:p>
          <a:p>
            <a:endParaRPr lang="en-US" sz="3200" dirty="0">
              <a:solidFill>
                <a:srgbClr val="002060"/>
              </a:solidFill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 Projects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Unbalanced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07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C8774-7D6D-4749-9902-48D60E76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52"/>
            <a:ext cx="11322632" cy="6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6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4</cp:revision>
  <dcterms:created xsi:type="dcterms:W3CDTF">2022-04-03T06:53:09Z</dcterms:created>
  <dcterms:modified xsi:type="dcterms:W3CDTF">2022-04-03T07:00:34Z</dcterms:modified>
</cp:coreProperties>
</file>