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Deep Sahoo" userId="b7d8e9f9739d6960" providerId="LiveId" clId="{395D8E23-AD2F-45EB-8A8A-F5B70ECF5703}"/>
    <pc:docChg chg="custSel addSld modSld">
      <pc:chgData name="Akash Deep Sahoo" userId="b7d8e9f9739d6960" providerId="LiveId" clId="{395D8E23-AD2F-45EB-8A8A-F5B70ECF5703}" dt="2022-03-29T11:06:31.659" v="115" actId="1076"/>
      <pc:docMkLst>
        <pc:docMk/>
      </pc:docMkLst>
      <pc:sldChg chg="addSp delSp modSp new mod">
        <pc:chgData name="Akash Deep Sahoo" userId="b7d8e9f9739d6960" providerId="LiveId" clId="{395D8E23-AD2F-45EB-8A8A-F5B70ECF5703}" dt="2022-03-29T11:01:18.904" v="107" actId="14100"/>
        <pc:sldMkLst>
          <pc:docMk/>
          <pc:sldMk cId="4062209318" sldId="256"/>
        </pc:sldMkLst>
        <pc:spChg chg="add mod">
          <ac:chgData name="Akash Deep Sahoo" userId="b7d8e9f9739d6960" providerId="LiveId" clId="{395D8E23-AD2F-45EB-8A8A-F5B70ECF5703}" dt="2022-03-29T11:01:14.629" v="106" actId="255"/>
          <ac:spMkLst>
            <pc:docMk/>
            <pc:sldMk cId="4062209318" sldId="256"/>
            <ac:spMk id="6" creationId="{8CFF1A34-073E-4673-AE02-EA6AF82C609B}"/>
          </ac:spMkLst>
        </pc:spChg>
        <pc:picChg chg="add del mod">
          <ac:chgData name="Akash Deep Sahoo" userId="b7d8e9f9739d6960" providerId="LiveId" clId="{395D8E23-AD2F-45EB-8A8A-F5B70ECF5703}" dt="2022-03-29T10:59:51.089" v="96" actId="21"/>
          <ac:picMkLst>
            <pc:docMk/>
            <pc:sldMk cId="4062209318" sldId="256"/>
            <ac:picMk id="3" creationId="{92B85276-DB1C-42A2-96D8-4DB3D397EA0B}"/>
          </ac:picMkLst>
        </pc:picChg>
        <pc:picChg chg="add del mod">
          <ac:chgData name="Akash Deep Sahoo" userId="b7d8e9f9739d6960" providerId="LiveId" clId="{395D8E23-AD2F-45EB-8A8A-F5B70ECF5703}" dt="2022-03-29T11:00:48.058" v="105" actId="21"/>
          <ac:picMkLst>
            <pc:docMk/>
            <pc:sldMk cId="4062209318" sldId="256"/>
            <ac:picMk id="5" creationId="{33410D8E-1046-4528-8045-B2C1000E976E}"/>
          </ac:picMkLst>
        </pc:picChg>
        <pc:picChg chg="add mod">
          <ac:chgData name="Akash Deep Sahoo" userId="b7d8e9f9739d6960" providerId="LiveId" clId="{395D8E23-AD2F-45EB-8A8A-F5B70ECF5703}" dt="2022-03-29T11:01:18.904" v="107" actId="14100"/>
          <ac:picMkLst>
            <pc:docMk/>
            <pc:sldMk cId="4062209318" sldId="256"/>
            <ac:picMk id="8" creationId="{E477E690-CCC1-4911-BDAD-D8C6842815DB}"/>
          </ac:picMkLst>
        </pc:picChg>
      </pc:sldChg>
      <pc:sldChg chg="addSp modSp new">
        <pc:chgData name="Akash Deep Sahoo" userId="b7d8e9f9739d6960" providerId="LiveId" clId="{395D8E23-AD2F-45EB-8A8A-F5B70ECF5703}" dt="2022-03-29T11:02:51.633" v="109"/>
        <pc:sldMkLst>
          <pc:docMk/>
          <pc:sldMk cId="3733153793" sldId="257"/>
        </pc:sldMkLst>
        <pc:picChg chg="add mod">
          <ac:chgData name="Akash Deep Sahoo" userId="b7d8e9f9739d6960" providerId="LiveId" clId="{395D8E23-AD2F-45EB-8A8A-F5B70ECF5703}" dt="2022-03-29T11:02:51.633" v="109"/>
          <ac:picMkLst>
            <pc:docMk/>
            <pc:sldMk cId="3733153793" sldId="257"/>
            <ac:picMk id="3" creationId="{CF257747-2F93-4C4E-B837-870952370BDD}"/>
          </ac:picMkLst>
        </pc:picChg>
      </pc:sldChg>
      <pc:sldChg chg="addSp modSp new mod">
        <pc:chgData name="Akash Deep Sahoo" userId="b7d8e9f9739d6960" providerId="LiveId" clId="{395D8E23-AD2F-45EB-8A8A-F5B70ECF5703}" dt="2022-03-29T11:06:31.659" v="115" actId="1076"/>
        <pc:sldMkLst>
          <pc:docMk/>
          <pc:sldMk cId="1312396554" sldId="258"/>
        </pc:sldMkLst>
        <pc:picChg chg="add mod">
          <ac:chgData name="Akash Deep Sahoo" userId="b7d8e9f9739d6960" providerId="LiveId" clId="{395D8E23-AD2F-45EB-8A8A-F5B70ECF5703}" dt="2022-03-29T11:06:31.659" v="115" actId="1076"/>
          <ac:picMkLst>
            <pc:docMk/>
            <pc:sldMk cId="1312396554" sldId="258"/>
            <ac:picMk id="3" creationId="{28649DB7-857A-447D-A052-C2A80F23C14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51A3-3982-4894-8F04-B75644725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78938-50E6-49AA-9106-C04C12E53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4298A-CDBE-4A0A-9382-527FA268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A682-6F33-4444-870F-EB8E8F34B1D4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D2831-0145-4F1C-97D1-6CBA6D50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D3EC0-23F9-4912-A05F-379DDE63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2C1-675E-4A6C-9F40-D51F2624E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55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FE20-8F19-4EC8-B181-CF27FA9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33197-C43F-4C8F-97B6-08DC4CDF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ACDF4-9C91-4C7A-89F0-F6317E438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A682-6F33-4444-870F-EB8E8F34B1D4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D9D68-31B7-4A61-B857-CF9C9532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6B3A5-4DF6-42F4-88F6-4444DBA2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2C1-675E-4A6C-9F40-D51F2624E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52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D02162-DC58-4E78-93E0-98844735F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644F6-2BBC-4331-9D5D-50E086C8B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8D4C1-7E65-436A-BF56-A51BCA4A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A682-6F33-4444-870F-EB8E8F34B1D4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A4CA4-C16E-450D-82D4-02AAD7966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7726B-F5CE-4C83-8318-785071E3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2C1-675E-4A6C-9F40-D51F2624E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65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737B-4DA6-412D-8A07-6DE72578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1213F-0931-4624-9792-C62651913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CF55B-005B-4367-B6D2-F12116A5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A682-6F33-4444-870F-EB8E8F34B1D4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BFB4-291C-4942-868E-79ABC0DA4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6C478-FD57-4103-8D47-C5FC9C81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2C1-675E-4A6C-9F40-D51F2624E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98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D3AA-0E48-4E1F-981B-6A8B422EF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DDF87-ACD1-4FAC-B4EF-D7DE58D03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D104D-1D83-47F7-AD12-69708947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A682-6F33-4444-870F-EB8E8F34B1D4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684E5-449A-4CF1-A22D-334F9FB1A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53D8B-F61B-474B-9024-5A55157D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2C1-675E-4A6C-9F40-D51F2624E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51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2A06-4D59-42DE-8806-2E102B48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40CBA-F6BB-48BF-9166-D0CCE2089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361F3-3416-4C94-87AE-8802F0B43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FDB92-43E5-4327-8E27-5FA9BD94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A682-6F33-4444-870F-EB8E8F34B1D4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DDA2A-100F-4BB7-BAEE-BD748462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09AF5-B98F-454F-B8F5-F90D094E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2C1-675E-4A6C-9F40-D51F2624E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67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284B-8ADD-4321-BC0E-267D9EC3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94F35-7CCF-46C3-987D-01534A1F9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89939-A047-4A8D-9FA1-C5F5F8756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80DCD-0428-43DB-BEC9-2DC098D87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6F6CF-979F-4185-8295-B4DB2616B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C2613-99F5-42CE-9DB0-5ABD9BB7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A682-6F33-4444-870F-EB8E8F34B1D4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8A16C9-8D7A-4499-9D87-1F99E740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D53292-1C44-4871-A761-1C2F24A4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2C1-675E-4A6C-9F40-D51F2624E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47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CED14-8521-4BD3-ABA2-65AAFFB5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1A114D-3955-4A86-9A24-C69E07ACD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A682-6F33-4444-870F-EB8E8F34B1D4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922D8-194B-44DC-A8F3-E898F552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6C5C7-DB01-4448-B340-20205E52C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2C1-675E-4A6C-9F40-D51F2624E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32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EAFD3-7DA6-4C20-AA7A-CC75F16A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A682-6F33-4444-870F-EB8E8F34B1D4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48F19-8028-464A-93DB-400F6EE6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FA9E3-7D2F-4E11-8DD8-02CFDC42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2C1-675E-4A6C-9F40-D51F2624E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1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19EF-47D5-433C-82F2-28A38A46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A6CF1-96D1-4832-98F0-8FEC21D31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25B8B-2891-452B-95A7-B576751FE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FD360-90EF-48B2-9E5D-8D96B2664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A682-6F33-4444-870F-EB8E8F34B1D4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CD8E0-1307-4FD5-AB4F-229620E09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84ECF-49DB-4A68-B462-40DEE715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2C1-675E-4A6C-9F40-D51F2624E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34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F553-803E-4CE2-A1BA-E83B149B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9FBAB-2BE6-450E-A30A-1BF94914E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6B9DE-62FE-4883-B6C2-ACE06F5B7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01A88-3903-4C53-A5B9-580540CB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A682-6F33-4444-870F-EB8E8F34B1D4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18888-A45E-4368-AD7B-F583DBC1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E2B5B-CBF8-4490-A2F1-F2D035A7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2C1-675E-4A6C-9F40-D51F2624E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09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BB69D7-6AD7-48C1-9BE1-6F52E0ACE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5B05-38E1-4CE2-A486-471B31E52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B702D-AB64-4714-8A94-F454CC089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3A682-6F33-4444-870F-EB8E8F34B1D4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A8404-0A65-40DC-BFA5-ED1915B09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68A98-C5CD-4028-B12D-3231E2103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992C1-675E-4A6C-9F40-D51F2624E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74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FF1A34-073E-4673-AE02-EA6AF82C609B}"/>
              </a:ext>
            </a:extLst>
          </p:cNvPr>
          <p:cNvSpPr txBox="1"/>
          <p:nvPr/>
        </p:nvSpPr>
        <p:spPr>
          <a:xfrm>
            <a:off x="6878320" y="1330960"/>
            <a:ext cx="4460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Diabetes prediction 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Using Machine Learning</a:t>
            </a:r>
          </a:p>
          <a:p>
            <a:endParaRPr lang="en-US" sz="3600" b="1" dirty="0">
              <a:solidFill>
                <a:srgbClr val="C00000"/>
              </a:solidFill>
            </a:endParaRPr>
          </a:p>
          <a:p>
            <a:r>
              <a:rPr lang="en-US" sz="3600" b="1" dirty="0">
                <a:solidFill>
                  <a:srgbClr val="C00000"/>
                </a:solidFill>
              </a:rPr>
              <a:t>-Python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-Support Vector Machine</a:t>
            </a:r>
            <a:endParaRPr lang="en-IN" sz="3600" b="1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77E690-CCC1-4911-BDAD-D8C684281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61" y="243840"/>
            <a:ext cx="5383940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0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257747-2F93-4C4E-B837-870952370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626" y="590404"/>
            <a:ext cx="6756747" cy="567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5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649DB7-857A-447D-A052-C2A80F23C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" y="213360"/>
            <a:ext cx="9306560" cy="608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96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Deep Sahoo</dc:creator>
  <cp:lastModifiedBy>Akash Deep Sahoo</cp:lastModifiedBy>
  <cp:revision>1</cp:revision>
  <dcterms:created xsi:type="dcterms:W3CDTF">2022-03-29T10:55:21Z</dcterms:created>
  <dcterms:modified xsi:type="dcterms:W3CDTF">2022-03-29T11:06:41Z</dcterms:modified>
</cp:coreProperties>
</file>