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24E7F-CBCB-401E-BF87-10E7D83F748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B952-F9F6-4A1B-8344-D546B3228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952-F9F6-4A1B-8344-D546B3228F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6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31F2-884F-42F9-B2DF-DAC2A02F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E7156-9EB7-4CB8-A09C-B16C3EFF0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74D0-A818-43BA-93B6-EB867D0A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FA79-75EA-45BA-A835-DEDA52FB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81E5-6B27-46E1-A344-ACF9D89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9C78-4B5E-40BB-AC84-64C338D4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1698D-001B-4B75-96CB-15B81380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7661-2706-48DE-B5B6-5D478F8A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866C-2D97-44F6-AFD9-3FE6425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23EC-971B-4D79-A976-1EB2EF78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AFF69-0807-4456-9D5B-8B38665A4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48E39-5201-4605-88BC-BF41DCE6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5FFE-1F98-4514-9085-5B2CA706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9308-4526-4044-B283-BA1F41C6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CBA7-A939-4295-8BD0-5A3E998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8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AF3D-7892-4B27-AC5A-CF402A6B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459D-B553-4E25-9D2F-59052C27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E2FE-90BA-4749-BAC7-53D81754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E26D-A42C-493A-99E9-0E827B9C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E553-6CEA-47F5-8C1D-8337F983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3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B44-1CAB-4301-882F-94D88A3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2C6C2-641F-462B-B441-43EADA5E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1071-35A3-4480-86E6-44CA1A34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0085-F541-4C78-813B-184753BF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0881-01C6-44F1-A66F-741AE20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E293-DF5A-4D2B-AF13-9ABB933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2235-C658-4272-9523-753F94B8B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3D1CF-EEBF-42A9-B604-EA9FFB95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58914-EF6D-451C-862A-F7204F23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0930-1484-4B5D-940D-D76D573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4321-0D5F-441C-BBE1-00B943A4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CABD-314E-4C81-9B02-2B3EDA90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3728-2B03-4FF9-AB44-DAD2C2375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CB673-05FE-4FBD-BBF5-8298BB34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5EF9C-2245-4A3B-8252-EC9756C18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184AD-DC3F-444A-B950-EDB7482A8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5D89B-D58F-47AE-9923-7A0116E9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56B68-698D-400F-ABFB-19528420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832B3-FFD0-4351-A110-878A3797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574D-365F-4C16-A3E2-CD305E38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3FC2-BF61-4936-88C1-08FBA6EE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DD571-3AD3-4967-9837-70A32247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2D0C5-7802-4F9D-B870-6E4056E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8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3E553-3019-4C3B-AEFA-BBA6E84F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AB35A-D896-4B4D-BC30-BF75D44E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734C-D4A9-4E71-AE5D-FC173AB3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CBD-4E58-4139-8E8B-F991929E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6351-8CD0-430C-8912-6EA2D7B5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5DCAA-ADFF-40FD-BBCC-F6498E0C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27B9-0EE5-428A-86C1-D5699936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A179-8FC6-42FA-9282-B1B14AEE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C4A64-B0C6-4D57-923A-F1073649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4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D263-764E-4878-8617-781A5F07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B9C73-3CD2-4A9B-9390-8D228158E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B62E-4426-45B6-8C44-330F21B5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1F2-6704-419F-AD77-1F674AEE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EBC7-73E2-4204-850D-62DC1CF4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0F9BC-07E8-4F22-9025-61500017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3FBBC-B566-4AED-8B9D-1621F8C6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785E-0518-4C1F-AF87-816F8896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8B15-08A0-4EBB-9E25-F5465BBB6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36F6-0BD7-4A32-8701-5BFC5767FCE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310A-EF3D-4307-8B8F-7AAFC846E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8044-4D44-4EF6-B334-7A88B1AD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B60B-367B-4C5E-9AE2-50C7F656A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544C4-8404-4C6F-A055-C8A6CBF9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0" y="920365"/>
            <a:ext cx="5782766" cy="4322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2D50-4317-4BF6-A44E-BADEA05D3AE2}"/>
              </a:ext>
            </a:extLst>
          </p:cNvPr>
          <p:cNvSpPr txBox="1"/>
          <p:nvPr/>
        </p:nvSpPr>
        <p:spPr>
          <a:xfrm>
            <a:off x="518160" y="833120"/>
            <a:ext cx="51417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Fake News Prediction</a:t>
            </a:r>
          </a:p>
          <a:p>
            <a:r>
              <a:rPr lang="en-US" sz="3600" dirty="0">
                <a:solidFill>
                  <a:srgbClr val="002060"/>
                </a:solidFill>
              </a:rPr>
              <a:t>With python</a:t>
            </a:r>
          </a:p>
          <a:p>
            <a:endParaRPr lang="en-US" sz="3600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>
                <a:solidFill>
                  <a:srgbClr val="002060"/>
                </a:solidFill>
                <a:highlight>
                  <a:srgbClr val="FFFF00"/>
                </a:highlight>
              </a:rPr>
              <a:t>Machine Learning Projects</a:t>
            </a:r>
          </a:p>
          <a:p>
            <a:endParaRPr lang="en-US" sz="3600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en-US" sz="3600" dirty="0">
                <a:solidFill>
                  <a:srgbClr val="002060"/>
                </a:solidFill>
                <a:highlight>
                  <a:srgbClr val="FFFF00"/>
                </a:highlight>
              </a:rPr>
              <a:t>Logistic Regression</a:t>
            </a:r>
            <a:endParaRPr lang="en-IN" sz="3600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989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9DF1A-7C0F-48C5-AF53-EA0FB785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" y="355600"/>
            <a:ext cx="8576945" cy="57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5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1</cp:revision>
  <dcterms:created xsi:type="dcterms:W3CDTF">2022-04-17T04:17:03Z</dcterms:created>
  <dcterms:modified xsi:type="dcterms:W3CDTF">2022-04-17T04:21:55Z</dcterms:modified>
</cp:coreProperties>
</file>