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9868-F604-4BF5-9A94-EA7A7E8CB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5154-8469-4CE1-9AFF-6E50DA0E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4B87-8371-4A03-BE80-58895FF4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A8B1-1A90-42B5-920D-4639644B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30DD-E467-4690-9E32-FA620C8D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8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C2B4-A563-4720-9332-3E406B58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CE877-EBB3-4B56-88D5-2316F573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FDB8-3F1D-4288-9781-C680F267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C4FC-212C-45F0-BD08-F993C8AA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2A00-3A74-4418-A836-FE26187A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79C25-60C5-45EE-BA5B-C789FD0F2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A0F1F-3DC5-4BDE-8E75-69E485F3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5911-8BD4-4376-8B6C-6ABDDE79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5E77-706E-4FE7-852A-CEBB2ACA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3AD8-99DA-4241-A31D-2B51EF40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2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6382-7F50-41AB-BADD-82C85807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DE97-FF66-4FA3-92CB-E8588AB0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807F-AE2D-43D2-9330-055C90A9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5ACD-B465-45E1-A827-EE0370F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FC90-BB13-4573-B10D-1ECB7A53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C11E-A8B6-4959-A237-6C57CAE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EFCFB-F066-4021-A325-7C2C24D0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57AF-AE1F-4CF2-B27E-CC41FD8A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FDD3-B398-4CB2-AF98-47DE4FBF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4895-276C-46C2-A798-0C7F7DAD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1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B57E-9385-44BE-A8B0-D285CCCE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D3AC-B992-4028-8F2E-25482E3C3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85D1-ADCA-4DA0-BF3E-C4ADF3E30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808A-E1D4-4B9E-A227-EC30C793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48581-3FBA-4774-AF08-FA3806B3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0D3A-46FF-4D63-ABD3-B23AB85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64E6-ABAA-4CDD-B032-04FA85C4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EA768-221D-45A6-93C1-FB8E2DFE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25E2-C290-4C85-8ECF-13C957453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0D7C9-B25D-4AE5-A77E-EFBA6442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08E82-AC6B-48D4-A48D-D39E92C64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D85E9-0770-47CF-9475-A1298BDE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2946-BFD1-4B26-8C9F-E04A5199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E6B18-BDF9-43F5-9D60-635320C6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FCE2-81CF-4FC1-A947-DE75119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D2874-540D-4688-882E-BC57DF7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93FAD-97E4-4469-8F8E-5F83CCF0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AC74-8D2B-42BB-86E2-BE61CB0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47768-12C9-4A39-9810-1A07C18F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412BE-BF06-45A0-A8E9-BA412B02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AC8D7-1801-4B16-8C66-00F1ABA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7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8283-7983-4B39-8412-15E7C876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EFF6-9B27-46C2-A545-7288E577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7BF1C-4677-4358-A877-7279C31C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4DC4-A7E6-4E27-92F5-1169F45A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FD38F-FC04-48CF-AB8B-31E0B500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E1163-7C7E-4CEC-BF0B-2EC83C7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7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9561-3FB5-426C-94F7-79D4E020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BFA6A-59CD-4A10-9470-4067D2EB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1674C-E8BC-4B99-94D1-F31C8405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DF08C-3495-460C-B8EE-098857D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46524-681D-4DFC-8FDC-F22CDF15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9C4A9-2EE3-4DF4-B69B-36FD4D5C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6663-028C-42C1-BBD1-42E9DFF0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C3ABC-0A84-4D0D-9421-76EABE18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3F8B-19BB-4581-A707-6142B494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291B-0B87-4978-AB94-6E87892350AB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2341-512F-4DF7-832B-CCEC769E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4DDA-E3CB-4681-9E49-3BAB20326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ED20-9DBB-49E9-898B-0F64B3C8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8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E60D8-0570-4507-B4F9-D9E0EBBF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8" y="71120"/>
            <a:ext cx="4908384" cy="6471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FCEF0-4FF7-4EF0-83B6-00206287E212}"/>
              </a:ext>
            </a:extLst>
          </p:cNvPr>
          <p:cNvSpPr txBox="1"/>
          <p:nvPr/>
        </p:nvSpPr>
        <p:spPr>
          <a:xfrm>
            <a:off x="5069537" y="1605280"/>
            <a:ext cx="71224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Gold Price Prediction </a:t>
            </a:r>
          </a:p>
          <a:p>
            <a:r>
              <a:rPr lang="en-US" sz="3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using Machine Learning with Python</a:t>
            </a:r>
          </a:p>
          <a:p>
            <a:endParaRPr lang="en-US" sz="32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 Projects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Random Forest Regressor Algorithm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2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BFAD9-8F81-496B-B57B-16B05B1F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9" y="478141"/>
            <a:ext cx="10779761" cy="63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2022-04-02T17:23:20Z</dcterms:created>
  <dcterms:modified xsi:type="dcterms:W3CDTF">2022-04-02T17:34:02Z</dcterms:modified>
</cp:coreProperties>
</file>