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54C4-8878-407F-8964-FE5E94222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2D87B-2D04-45ED-A7BB-6B9AE7429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F3CAC-9B37-4039-812B-0B6D738E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DCBF-BD8A-4B17-881C-F5D27C8D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3733-E76F-4DEF-AB39-D2688F18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3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1EB4-BC63-4A6C-AD25-67155CCA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7DD80-4BF5-4449-92E0-CA2DBED5F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0700A-E5EB-47FF-9DE6-D2441DD9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0600-8BDA-430B-A1C4-6ACEB08F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23E4-EAB0-4822-9952-3C892706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2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66EE-9924-4B8D-87D3-6C42188CA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E7DFC-DC51-42B8-90DA-A40E5B02E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E936-49AD-42ED-9B86-A1132117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C92-EB4F-48E8-865F-8688BFE0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6974-9CF0-4BFD-9B72-754A81F7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1A59-B00D-4EF4-9F66-6F446E3C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C87F-9DE7-408D-9A66-730CA68E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CFF36-8D11-418D-A36F-A7C81898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CC02-F13C-4305-BFD2-E13387B0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D781C-06A9-45B8-863E-60C042C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9636-EDD7-43E7-8D07-7EC1FF91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5C116-13D5-46CB-8512-E86CD712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54CF-804A-4DD6-B56A-FD1BB217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1ED4-841A-496C-ACB3-5D815B57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16E8-5986-461B-8875-F500D7A5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75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2A37-3B2A-44A3-91C2-4D310ED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4C4A-2744-4A02-90ED-38EFF308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9A79-3211-468C-A451-52271C588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8E775-C235-4CDF-98B2-CE47CA17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54778-3CDF-4CBB-A3EE-4F9B69BD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9746E-9C6B-4E91-AA3F-63DC3997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3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ABC2-21D6-4190-A00A-1CCBC9E6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5E08-5795-489A-B56B-36C06B04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E47A8-1205-4372-A490-8705B7EB9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80BEA-2002-43C2-B034-D6C258960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8037A-4D61-4BFF-8587-0D9C09A21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E1F2E-39D8-412D-95E8-154A3B05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DB813-521D-4B48-8871-874AD9DF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DF285-6FE5-4D74-BFFC-94F2F83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3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A44B-274F-4395-88D5-7BDDE4A3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D5110-012A-40C5-9EE4-540F516E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CED50-4C7D-44BC-A64A-E004DC1D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F3DE4-022A-4A9E-82A7-C8F28D45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9CE17-3A1B-4A6D-BDF1-1B156EF1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9B34D-A0C8-4CDF-9E2F-4DACD16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9B52D-410C-4169-8964-8532657F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9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FDCF-0F9F-4372-A3A4-BCB01993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5A74-A4A1-40EE-B330-535B436F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F510-ECDC-4D8F-B1C0-C0F02F3F9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C77D8-0FAD-487D-930C-79F98AA4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6F30-A1AB-42DB-80EE-BA59FA58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2A714-3E3B-41AC-AD86-FAEBD499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5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275C-ECE2-4187-B24A-00053A14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F0A28-05C6-40D3-BA4F-1916F80D5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ECBFB-43C6-4874-9C6B-8283538D5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FE0E3-E1EC-4069-B1D0-5237653B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BDDA-68A0-46BC-AD13-5ED9C48F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EC47-B192-4287-83A1-57699A26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3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2902C-1A99-4C4A-A22F-8328DEFC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AC154-B989-4EFC-B559-F1E2ED769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9BBF-7827-4F03-870A-A104F0BAF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7226-3B81-4506-ADF3-51EC802F4286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73660-005F-424B-ADE0-03ADC7DD1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7360-A018-4A94-A8C4-E6A10CAD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475E8-EBEB-44D5-B1B8-A0503BF5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96752-E7E0-4022-BC68-66949ED7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" y="231593"/>
            <a:ext cx="5645663" cy="4193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9F12C5-AE3D-4A41-8494-897EA7FA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37" y="4424681"/>
            <a:ext cx="1709164" cy="1416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A9895-2D8A-407D-8FBA-9972E42A8264}"/>
              </a:ext>
            </a:extLst>
          </p:cNvPr>
          <p:cNvSpPr txBox="1"/>
          <p:nvPr/>
        </p:nvSpPr>
        <p:spPr>
          <a:xfrm>
            <a:off x="6248400" y="762000"/>
            <a:ext cx="488943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sz="3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Loan Status Prediction</a:t>
            </a:r>
          </a:p>
          <a:p>
            <a:pPr algn="l"/>
            <a:r>
              <a:rPr lang="en-US" sz="3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r>
              <a:rPr lang="en-US" sz="3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using Machine Learning with Python</a:t>
            </a:r>
          </a:p>
          <a:p>
            <a:pPr algn="l"/>
            <a:r>
              <a:rPr lang="en-US" sz="3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r>
              <a:rPr lang="en-US" sz="3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Machine Learning Project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-SUPPORT VECTOR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22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67157-2726-4FDB-886C-594A53C24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560"/>
            <a:ext cx="9799985" cy="62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6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3</cp:revision>
  <dcterms:created xsi:type="dcterms:W3CDTF">2022-04-01T06:51:19Z</dcterms:created>
  <dcterms:modified xsi:type="dcterms:W3CDTF">2022-04-01T06:57:34Z</dcterms:modified>
</cp:coreProperties>
</file>