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E792-E831-4C91-B697-0A8D4362A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C0380-DBC4-46DD-85C4-3F1AE8705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820F2-2A52-4AF0-ADB7-9B9C71A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4EB-0458-4136-8FCA-397F8D8518E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E3427-3361-42A6-9BB0-6E72FDA7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95944-FB45-4725-8D43-F1A32BC1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F932-22A5-40AA-BFB8-C9594EAD4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28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D6502-D751-46C0-BE64-A7420A5F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0A6C9-33E1-4C4E-82B4-BB9862576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B75DA-812D-4D16-843F-E3380339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4EB-0458-4136-8FCA-397F8D8518E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EE8D7-10C8-49F4-BFAD-043C1F90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6140D-646E-4101-A3BD-14C37667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F932-22A5-40AA-BFB8-C9594EAD4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62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E537A3-16AD-416A-AD9C-5E52B1A66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03EF0-2B7A-4A8F-903E-D30A77DA2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C7AAD-E5D7-4F53-A1B7-37DF867BB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4EB-0458-4136-8FCA-397F8D8518E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E5968-761A-444C-8880-FF186B44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FCA75-AE64-40F2-9CB1-77F7748A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F932-22A5-40AA-BFB8-C9594EAD4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16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3735-A1D1-495C-BD1D-8251C5C2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F8C1E-92B1-4C9A-8BC3-AEEFE4AE0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84952-B08D-43A7-8BFB-0DF64113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4EB-0458-4136-8FCA-397F8D8518E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BC08E-E2E8-413E-9D71-6A329841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FC260-DC49-4940-BB92-6B447388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F932-22A5-40AA-BFB8-C9594EAD4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09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986C-4BA6-4223-BB2D-3E94454C9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57140-4880-455A-A245-5849CAF99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8FF37-4DDF-4BD0-BE41-85F4239C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4EB-0458-4136-8FCA-397F8D8518E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BDF1A-A67E-4129-A632-774CF50A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F49F7-1CD5-4CD5-9A3E-D2B63BBE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F932-22A5-40AA-BFB8-C9594EAD4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86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C9E5-6DA5-460F-BABF-136EBD4A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F73E0-2D8A-4E5D-A428-F1D7694EA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B5FDD-C388-4449-A31B-31054D6D3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039B9-94B0-4459-AE3B-5366078D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4EB-0458-4136-8FCA-397F8D8518E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13052-5E40-4CBF-ADB5-452C7033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85347-5EA5-4BDF-B659-3DF868E7D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F932-22A5-40AA-BFB8-C9594EAD4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69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61E80-2B27-4E39-A10E-8BFA15CE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9AEF6-B3C5-4205-BD4F-A2F55FC57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924B5-6C23-4774-989A-F5CD7013E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677DA-333C-46BB-ABD7-C3E7CD1D0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7A5D5-D70E-406B-9AF9-2F7658323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7F17FF-B07A-4240-B2F4-FA970D25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4EB-0458-4136-8FCA-397F8D8518E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6A0A5-6321-4DE8-80ED-0C73E6C0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FC059-4A23-48A5-A2BB-EB47ED4F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F932-22A5-40AA-BFB8-C9594EAD4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99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75F9-48B2-454F-9BCA-59877BF87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D9A7FA-A308-4EF1-9370-260585DE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4EB-0458-4136-8FCA-397F8D8518E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CC92D-B109-4B16-B944-8AD4AEAD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AAC99-B6C8-4BBB-88D0-740F2A20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F932-22A5-40AA-BFB8-C9594EAD4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80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BD2D5-66C5-4968-BD02-424977DAC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4EB-0458-4136-8FCA-397F8D8518E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A4C814-816D-4031-B525-962E40B6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6F0D4-DDA0-4689-87EE-1472EAE95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F932-22A5-40AA-BFB8-C9594EAD4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43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477F5-1A4A-4851-B8E4-DDF63FD2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67F59-1283-4018-8A2B-8572927BA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38320-B87D-4EF4-BA62-B7523F993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B9051-19E3-4E91-A15F-FA45A83FD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4EB-0458-4136-8FCA-397F8D8518E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A529D-ED0B-4400-88AD-AF4096A8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5648A-E906-4A18-BA75-C539F2C5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F932-22A5-40AA-BFB8-C9594EAD4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12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239C9-03F4-4C93-81C7-613D9C88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4F212-259D-40E3-9ABD-E3C81C82C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85F39-4FC5-4270-B444-D28C72A5E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8C024-0B5B-4229-B263-98123B54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4EB-0458-4136-8FCA-397F8D8518E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DB144-F4D5-401F-8E31-7FBC21C5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B8CDF-E7C4-4A06-B3AD-A5E84DA6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F932-22A5-40AA-BFB8-C9594EAD4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22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30D5B-9D43-4E2F-B3B2-27303441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2873B-2235-4DF4-8450-B2EA37092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D78F9-F004-4E3D-A590-B643B2F82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F44EB-0458-4136-8FCA-397F8D8518E4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537AC-3B1E-4115-9452-2BD763122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C55D5-2DAE-45E1-B4C4-C0217443D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9F932-22A5-40AA-BFB8-C9594EAD4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32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62CE9D-0CD9-47D1-88C2-3A708C14B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1152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9BA466-77D9-4371-B939-51FBAE3A142D}"/>
              </a:ext>
            </a:extLst>
          </p:cNvPr>
          <p:cNvSpPr txBox="1"/>
          <p:nvPr/>
        </p:nvSpPr>
        <p:spPr>
          <a:xfrm>
            <a:off x="6482080" y="1182231"/>
            <a:ext cx="540512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Medical Insurance Cost Prediction  </a:t>
            </a:r>
          </a:p>
          <a:p>
            <a:r>
              <a:rPr lang="en-US" sz="3600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 with Python</a:t>
            </a:r>
          </a:p>
          <a:p>
            <a:endParaRPr lang="en-US" sz="3200" dirty="0">
              <a:latin typeface="Roboto" panose="02000000000000000000" pitchFamily="2" charset="0"/>
            </a:endParaRPr>
          </a:p>
          <a:p>
            <a:endParaRPr lang="en-US" sz="3200" b="0" i="0" dirty="0">
              <a:effectLst/>
              <a:latin typeface="Roboto" panose="02000000000000000000" pitchFamily="2" charset="0"/>
            </a:endParaRPr>
          </a:p>
          <a:p>
            <a:endParaRPr lang="en-US" sz="3200" dirty="0">
              <a:latin typeface="Roboto" panose="02000000000000000000" pitchFamily="2" charset="0"/>
            </a:endParaRPr>
          </a:p>
          <a:p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-</a:t>
            </a:r>
            <a:r>
              <a:rPr lang="en-IN" sz="3200" b="0" i="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MACHINE LEARNING</a:t>
            </a:r>
          </a:p>
          <a:p>
            <a:r>
              <a:rPr lang="en-IN" sz="3200" dirty="0">
                <a:solidFill>
                  <a:srgbClr val="002060"/>
                </a:solidFill>
                <a:latin typeface="Roboto" panose="02000000000000000000" pitchFamily="2" charset="0"/>
              </a:rPr>
              <a:t>-LINEAR REGRESSION</a:t>
            </a:r>
            <a:endParaRPr lang="en-US" sz="3200" b="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33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C361A9-0746-4768-9771-E1CA0CF24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-84862"/>
            <a:ext cx="12059920" cy="70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94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Deep Sahoo</dc:creator>
  <cp:lastModifiedBy>Akash Deep Sahoo</cp:lastModifiedBy>
  <cp:revision>2</cp:revision>
  <dcterms:created xsi:type="dcterms:W3CDTF">2022-04-04T07:46:51Z</dcterms:created>
  <dcterms:modified xsi:type="dcterms:W3CDTF">2022-04-04T13:06:55Z</dcterms:modified>
</cp:coreProperties>
</file>