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097FE-1E1F-45DD-8EA2-550C9FB25C20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9466F-C92A-4FE5-9889-DAB7338D7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40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9466F-C92A-4FE5-9889-DAB7338D71D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86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D8FEA-D551-459E-9C21-2AE5B2773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8E038-238C-40F7-B71E-2ACDC26CF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0B886-A015-462B-8520-FDBF009C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15ED-FB46-4E2C-8B8C-E2BF19AD45E9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521F7-1C8E-463F-96ED-D29C9350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411EC-2A9B-4A91-8FDE-75448F7F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D227-EFDE-4C04-B3F7-953D84FBE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85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EA03-7602-4CE1-98E7-3F1B5CF2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84EBD-FC52-4710-99B1-53842A741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4AD09-84C6-4B5B-A04B-FC6A1C80C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15ED-FB46-4E2C-8B8C-E2BF19AD45E9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E9DB4-82A3-4DF8-AC21-A1944027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8084F-2D3C-4D54-96F5-9DE34765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D227-EFDE-4C04-B3F7-953D84FBE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19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A4359-40D1-455F-B3A4-73BB447EB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CA72F-587B-4FA8-BDA3-2C5A9BF1B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8D4B3-0E0B-4C65-8FE9-96A1A05A6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15ED-FB46-4E2C-8B8C-E2BF19AD45E9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CEC1A-58F0-4239-8FAF-FD3A822B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BFA33-647B-4844-A45D-DD9A9449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D227-EFDE-4C04-B3F7-953D84FBE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66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A518-2B98-443B-B2C7-AB08CEAA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2DF2-D9D3-4260-8B40-AA43FE709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7E67B-2EC7-4D11-84EC-7E98F2B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15ED-FB46-4E2C-8B8C-E2BF19AD45E9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27C0C-7239-48ED-8F8A-80B832AB2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8C8FD-012A-4DEE-8651-51A0D30E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D227-EFDE-4C04-B3F7-953D84FBE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20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C7404-BFC3-41BA-BE24-F44CEED7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FF052-CB35-46A8-8C8C-DE361A090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BCB88-2091-4063-B0FD-8F9B4C67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15ED-FB46-4E2C-8B8C-E2BF19AD45E9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5EDE2-D87F-40BF-8952-6916C0B6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38B2F-FCB0-4C9B-A05E-E5C5601F0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D227-EFDE-4C04-B3F7-953D84FBE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36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F167D-840E-4926-8B67-1055B9D8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387F1-1142-4261-AE30-D706A73C2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C41E0-211B-4858-BF42-D272F42A5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88ADA-560F-4B93-ADC5-8EE543DC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15ED-FB46-4E2C-8B8C-E2BF19AD45E9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6D6D0-A229-426D-AF88-E2A47C374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0631A-EC4C-41A0-A9B9-352F944D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D227-EFDE-4C04-B3F7-953D84FBE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44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86F6-BF8F-459B-89B6-7A6D45F40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018A4-3D73-470B-B15B-7995B8BEB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AA2BD-9392-4065-A98F-03CEF1560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9DB5B-CC41-4A0C-AFEB-7B306D20D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9C216-8662-46CF-AF67-58CB56A8D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A2BDB-C11C-4FAA-B7D2-2AE7E4D2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15ED-FB46-4E2C-8B8C-E2BF19AD45E9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EDC81-BDC2-4015-9A86-2DFE4E08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D8C0DF-7CD5-429D-B703-C23ED107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D227-EFDE-4C04-B3F7-953D84FBE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06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7535-E2AD-46E9-953E-E7416ADF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6936C0-23E5-43BE-983D-01ADF055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15ED-FB46-4E2C-8B8C-E2BF19AD45E9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95AFD-6F03-4CE3-B6B3-5508C0C5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D2236-2817-4563-A489-1F0ED54F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D227-EFDE-4C04-B3F7-953D84FBE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94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115927-4805-4EFF-91B2-A81FD3EE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15ED-FB46-4E2C-8B8C-E2BF19AD45E9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9BB839-C9F1-47A8-88FE-29E28585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18E79-37F2-429E-8229-10470A98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D227-EFDE-4C04-B3F7-953D84FBE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26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9B39-36EF-4612-B2BF-33FB24085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742A4-B35C-4487-8FD3-915A4DFEC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B9811-0DE1-44D5-AF6E-517AA6414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390AB-C88A-44DA-AB92-5024F6C9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15ED-FB46-4E2C-8B8C-E2BF19AD45E9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4980A-EF3E-4CC6-AD3A-1892DDA4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E0F92-D989-44C3-B4C0-A4DD57B0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D227-EFDE-4C04-B3F7-953D84FBE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20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EE0C-906B-4F79-A537-7AF8FA8AF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F89851-4867-4D34-94AC-D4D94D500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7C953-57F2-485F-BAA1-627EE117B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F10DD-95B3-4EE2-A104-BB95006E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15ED-FB46-4E2C-8B8C-E2BF19AD45E9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ACF96-F7DD-4E8A-BA73-6702BFA3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FE196-49A6-4C74-904A-CB632F820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D227-EFDE-4C04-B3F7-953D84FBE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16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CC59E9-A73E-46DB-9DB7-805C04564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7B30F-5792-4B67-8E70-C7B50E811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C1210-5CF5-4B8C-96D5-F5C85973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B15ED-FB46-4E2C-8B8C-E2BF19AD45E9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0689B-E57C-45BA-9BB7-75A7F732B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8CDDD-45E7-42A5-AED8-A72F18605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DD227-EFDE-4C04-B3F7-953D84FBE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82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31D410-5334-44A6-BEC0-C582F430042B}"/>
              </a:ext>
            </a:extLst>
          </p:cNvPr>
          <p:cNvSpPr txBox="1"/>
          <p:nvPr/>
        </p:nvSpPr>
        <p:spPr>
          <a:xfrm>
            <a:off x="568960" y="863600"/>
            <a:ext cx="544576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Movie Recommendation System </a:t>
            </a:r>
            <a:endParaRPr lang="en-US" sz="3200" dirty="0">
              <a:solidFill>
                <a:srgbClr val="C00000"/>
              </a:solidFill>
              <a:latin typeface="Roboto" panose="02000000000000000000" pitchFamily="2" charset="0"/>
            </a:endParaRPr>
          </a:p>
          <a:p>
            <a:r>
              <a:rPr lang="en-US" sz="3200" b="0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with Python</a:t>
            </a:r>
          </a:p>
          <a:p>
            <a:endParaRPr lang="en-US" sz="3200" b="0" i="0" dirty="0">
              <a:solidFill>
                <a:srgbClr val="C00000"/>
              </a:solidFill>
              <a:effectLst/>
              <a:latin typeface="Roboto" panose="02000000000000000000" pitchFamily="2" charset="0"/>
            </a:endParaRPr>
          </a:p>
          <a:p>
            <a:endParaRPr lang="en-US" sz="3200" dirty="0">
              <a:latin typeface="Roboto" panose="02000000000000000000" pitchFamily="2" charset="0"/>
            </a:endParaRPr>
          </a:p>
          <a:p>
            <a:r>
              <a:rPr lang="en-US" sz="3200" b="0" i="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-Machine Learning</a:t>
            </a:r>
          </a:p>
          <a:p>
            <a:r>
              <a:rPr lang="en-US" sz="3200" dirty="0">
                <a:solidFill>
                  <a:srgbClr val="002060"/>
                </a:solidFill>
                <a:latin typeface="Roboto" panose="02000000000000000000" pitchFamily="2" charset="0"/>
              </a:rPr>
              <a:t>-Cosine Similarity</a:t>
            </a:r>
            <a:endParaRPr lang="en-US" sz="3200" b="0" i="0" dirty="0">
              <a:solidFill>
                <a:srgbClr val="002060"/>
              </a:solidFill>
              <a:effectLst/>
              <a:latin typeface="Roboto" panose="02000000000000000000" pitchFamily="2" charset="0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D11D27-FC8D-403A-962E-DB258D2D4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720" y="445489"/>
            <a:ext cx="4438878" cy="2921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3C6591-6B69-4A64-A157-463A34213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88666"/>
            <a:ext cx="4438878" cy="267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8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E41E85-A762-4759-8F35-55443F2F0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899" y="413030"/>
            <a:ext cx="3579302" cy="30159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564214-28FD-4882-8CCF-07CE0790E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7631" y="3892315"/>
            <a:ext cx="2621308" cy="25526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2447CE-1316-4474-8305-801554AAC12A}"/>
              </a:ext>
            </a:extLst>
          </p:cNvPr>
          <p:cNvSpPr txBox="1"/>
          <p:nvPr/>
        </p:nvSpPr>
        <p:spPr>
          <a:xfrm>
            <a:off x="558799" y="413030"/>
            <a:ext cx="6949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Movie Recommendation System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FB1958-64A8-4589-B3DF-B36E87266D33}"/>
              </a:ext>
            </a:extLst>
          </p:cNvPr>
          <p:cNvSpPr txBox="1"/>
          <p:nvPr/>
        </p:nvSpPr>
        <p:spPr>
          <a:xfrm>
            <a:off x="393212" y="1921015"/>
            <a:ext cx="676172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Content Based Recommendation System </a:t>
            </a:r>
          </a:p>
          <a:p>
            <a:pPr marL="342900" indent="-342900">
              <a:buAutoNum type="arabicPeriod"/>
            </a:pP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/>
              <a:t>Popularity Based Recommendation System</a:t>
            </a:r>
          </a:p>
          <a:p>
            <a:pPr marL="342900" indent="-342900">
              <a:buAutoNum type="arabicPeriod"/>
            </a:pP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/>
              <a:t>Collaborative Recommendation System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2002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ACEE02-09FB-4404-A093-D5FFBD467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751103" cy="682025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713EA0-BEAA-4773-B43C-8232FAD3C556}"/>
              </a:ext>
            </a:extLst>
          </p:cNvPr>
          <p:cNvCxnSpPr/>
          <p:nvPr/>
        </p:nvCxnSpPr>
        <p:spPr>
          <a:xfrm>
            <a:off x="9662160" y="307848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72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26</Words>
  <Application>Microsoft Office PowerPoint</Application>
  <PresentationFormat>Widescreen</PresentationFormat>
  <Paragraphs>13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Deep Sahoo</dc:creator>
  <cp:lastModifiedBy>Akash Deep Sahoo</cp:lastModifiedBy>
  <cp:revision>5</cp:revision>
  <dcterms:created xsi:type="dcterms:W3CDTF">2022-04-06T17:39:03Z</dcterms:created>
  <dcterms:modified xsi:type="dcterms:W3CDTF">2022-04-06T18:06:12Z</dcterms:modified>
</cp:coreProperties>
</file>