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BE635-2F40-4EAA-B5B1-8B0C55F10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2FAEE-D026-4FAC-BEA0-CBE47F4E1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EAFCB-C84E-4DEC-884C-5C099A81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6895-E90B-4394-AC80-EBA023F2CFEA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58620-3EE2-447B-B904-1938E6905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73FAF-1DED-4549-B26A-F15DB68A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0821-5835-4169-8440-AF59B5BA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74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C08B-064B-4555-A73E-033B3DF4D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8D460-8A6E-420B-B19A-E8CA9C034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A7F53-356F-416F-AC2B-E23548C6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6895-E90B-4394-AC80-EBA023F2CFEA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9ED7B-15BA-4649-B871-E5E55B58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F5ED3-9E30-4F09-BB05-54E12719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0821-5835-4169-8440-AF59B5BA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57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CFBE8-BD17-48A3-BA29-80C0F670B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1BBBF-A5CD-4CF8-9C78-FAB5E91AF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E7BC3-A936-4F5B-8091-1C2E78241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6895-E90B-4394-AC80-EBA023F2CFEA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F7B14-5A9F-40EA-911E-DBE3A979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A412B-D1E5-4560-A750-3AB448AD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0821-5835-4169-8440-AF59B5BA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1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2F8BB-20C3-44A5-B388-B5435175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277DB-E8BC-4ECA-85B4-B6569C2AA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4E504-7714-4971-B1AB-4998D5AA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6895-E90B-4394-AC80-EBA023F2CFEA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1C111-ECD1-4B9C-A92E-F3DEEBF2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72DBD-DB6C-4A36-9A8B-F20FFEBF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0821-5835-4169-8440-AF59B5BA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0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11F5-BD7B-45A2-A72C-B4AD533D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EB764-D2D5-4A53-BD48-964075E27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3C829-6E0E-4D47-866A-81F14F25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6895-E90B-4394-AC80-EBA023F2CFEA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37B07-B422-438C-BE59-37CB58C8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618DB-9DAD-47B3-8BAF-562050DA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0821-5835-4169-8440-AF59B5BA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09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E215-65E6-42D9-9479-9D228A9E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8FF2A-0065-4252-BA2E-BA6017C75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141CA-9A97-4E75-B684-69ACC6A2A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1783A-47B3-4D95-B27A-D35D4025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6895-E90B-4394-AC80-EBA023F2CFEA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BD250-F2E6-484C-B3A3-4AA8E8E4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4DBAB-C7C3-4009-B1EA-87C76087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0821-5835-4169-8440-AF59B5BA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62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4BB3-39C5-4915-837A-406FCA6CB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3AA15-8F27-4951-A9C5-3B57EA764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D16E3-8D4D-46D7-8C2F-A33E17167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92FB4-98EB-43F6-8940-59DBFBD0F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7BD2E8-EBAE-4EAA-A3C3-483FDA33E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95766B-5BF6-4DE0-849C-97C22DAB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6895-E90B-4394-AC80-EBA023F2CFEA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B2261-E42B-42AF-A42B-0215D208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76063-8478-4699-9B45-83613A27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0821-5835-4169-8440-AF59B5BA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70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B2A7-7E86-4DD9-89A3-A33FFF23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8F3748-89A3-4BFE-ACD2-FC5BBAC5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6895-E90B-4394-AC80-EBA023F2CFEA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AF77F-5913-4FC1-8C77-E3317329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0E8D2-4893-46C5-8626-C2B33B26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0821-5835-4169-8440-AF59B5BA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58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ADD2E-0575-49B1-AE33-179F28907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6895-E90B-4394-AC80-EBA023F2CFEA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C699BC-CDA8-45F4-B55A-6E004130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0FE74-8808-4281-9706-F52D4564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0821-5835-4169-8440-AF59B5BA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22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B3BE7-57E1-428C-A052-FC99AEA83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1BF13-E642-4BE7-AF31-82DDE0194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E2A23-065C-4C45-9B13-F14C36405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66B16-8663-4BF0-BB8F-2D3F73660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6895-E90B-4394-AC80-EBA023F2CFEA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EFE7A-AB76-4AA4-AEFB-191B325E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7D6ED-36BE-41D0-BEA1-8D1EDC79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0821-5835-4169-8440-AF59B5BA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1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5E47-7B3A-4F10-9233-C7839C14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A37BE-1EE9-410D-8444-FA6D74E7B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85E23-70B3-4F80-8DD4-73C9E84C5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A0CDA-8628-4F93-9CC9-B38C2B963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6895-E90B-4394-AC80-EBA023F2CFEA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D2768-FD17-41D7-88A7-F975ADC5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878DB-2662-43EA-82DC-8E65A0EE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0821-5835-4169-8440-AF59B5BA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19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E1136-1ABF-4CEE-A5E7-872D207A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95C55-0558-4E33-9DB6-F65294E8E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9203-5C7B-4205-A3FB-4F522A71C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F6895-E90B-4394-AC80-EBA023F2CFEA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0EE40-3FB3-4434-A8F2-A00EA0328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A70E0-85C3-435A-BB3B-4E9D50539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E0821-5835-4169-8440-AF59B5BA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32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50725D-2FD4-4EFC-A009-D71229CA6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06" y="619736"/>
            <a:ext cx="5039428" cy="48870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5AC33C-6209-4160-9487-FD237A9EDEED}"/>
              </a:ext>
            </a:extLst>
          </p:cNvPr>
          <p:cNvSpPr txBox="1"/>
          <p:nvPr/>
        </p:nvSpPr>
        <p:spPr>
          <a:xfrm>
            <a:off x="5953760" y="1066800"/>
            <a:ext cx="542007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Parkinson's Disease </a:t>
            </a:r>
          </a:p>
          <a:p>
            <a:r>
              <a:rPr lang="en-US" sz="3600" b="0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Detection</a:t>
            </a:r>
          </a:p>
          <a:p>
            <a:endParaRPr lang="en-US" sz="3600" dirty="0">
              <a:latin typeface="Roboto" panose="02000000000000000000" pitchFamily="2" charset="0"/>
            </a:endParaRPr>
          </a:p>
          <a:p>
            <a:endParaRPr lang="en-US" sz="3600" b="0" i="0" dirty="0">
              <a:effectLst/>
              <a:latin typeface="Roboto" panose="02000000000000000000" pitchFamily="2" charset="0"/>
            </a:endParaRPr>
          </a:p>
          <a:p>
            <a:r>
              <a:rPr lang="en-US" sz="3600" b="0" i="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Machine Learning Project</a:t>
            </a:r>
          </a:p>
          <a:p>
            <a:endParaRPr lang="en-US" sz="3600" b="0" i="0" dirty="0">
              <a:solidFill>
                <a:srgbClr val="002060"/>
              </a:solidFill>
              <a:effectLst/>
              <a:highlight>
                <a:srgbClr val="FFFF00"/>
              </a:highlight>
              <a:latin typeface="Roboto" panose="02000000000000000000" pitchFamily="2" charset="0"/>
            </a:endParaRPr>
          </a:p>
          <a:p>
            <a:r>
              <a:rPr lang="en-US" sz="3600" dirty="0">
                <a:solidFill>
                  <a:srgbClr val="002060"/>
                </a:solidFill>
                <a:latin typeface="Roboto" panose="02000000000000000000" pitchFamily="2" charset="0"/>
              </a:rPr>
              <a:t>Support Vector Machine</a:t>
            </a:r>
            <a:endParaRPr lang="en-US" sz="3600" b="0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821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21CA21-B624-473D-9230-7EC811DFC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679" y="1975822"/>
            <a:ext cx="4092001" cy="36629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10CE6F-6988-486D-BD63-72FAE08D7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69" y="1348373"/>
            <a:ext cx="4313745" cy="42904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E830AE-4CD8-437C-87EF-C68DE380EFB2}"/>
              </a:ext>
            </a:extLst>
          </p:cNvPr>
          <p:cNvSpPr txBox="1"/>
          <p:nvPr/>
        </p:nvSpPr>
        <p:spPr>
          <a:xfrm>
            <a:off x="3982720" y="121919"/>
            <a:ext cx="5974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</a:rPr>
              <a:t>PROBLEM STATEMENT</a:t>
            </a:r>
            <a:endParaRPr lang="en-IN" sz="2400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8272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9A203D-3D71-44F8-ADEB-582055E0F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8" y="281765"/>
            <a:ext cx="10203245" cy="644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25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Deep Sahoo</dc:creator>
  <cp:lastModifiedBy>Akash Deep Sahoo</cp:lastModifiedBy>
  <cp:revision>3</cp:revision>
  <dcterms:created xsi:type="dcterms:W3CDTF">2022-04-05T03:33:08Z</dcterms:created>
  <dcterms:modified xsi:type="dcterms:W3CDTF">2022-04-05T03:39:56Z</dcterms:modified>
</cp:coreProperties>
</file>