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Deep Sahoo" userId="b7d8e9f9739d6960" providerId="LiveId" clId="{F6194162-EF40-4C7E-B7FD-779D76168026}"/>
    <pc:docChg chg="custSel addSld modSld">
      <pc:chgData name="Akash Deep Sahoo" userId="b7d8e9f9739d6960" providerId="LiveId" clId="{F6194162-EF40-4C7E-B7FD-779D76168026}" dt="2022-03-28T11:21:47.200" v="172" actId="14100"/>
      <pc:docMkLst>
        <pc:docMk/>
      </pc:docMkLst>
      <pc:sldChg chg="addSp modSp new mod">
        <pc:chgData name="Akash Deep Sahoo" userId="b7d8e9f9739d6960" providerId="LiveId" clId="{F6194162-EF40-4C7E-B7FD-779D76168026}" dt="2022-03-28T11:18:15.463" v="153" actId="1076"/>
        <pc:sldMkLst>
          <pc:docMk/>
          <pc:sldMk cId="3219956336" sldId="256"/>
        </pc:sldMkLst>
        <pc:spChg chg="add mod">
          <ac:chgData name="Akash Deep Sahoo" userId="b7d8e9f9739d6960" providerId="LiveId" clId="{F6194162-EF40-4C7E-B7FD-779D76168026}" dt="2022-03-28T11:18:15.463" v="153" actId="1076"/>
          <ac:spMkLst>
            <pc:docMk/>
            <pc:sldMk cId="3219956336" sldId="256"/>
            <ac:spMk id="10" creationId="{0DE7627C-7022-48D7-95B6-BA6367034011}"/>
          </ac:spMkLst>
        </pc:spChg>
        <pc:picChg chg="add mod">
          <ac:chgData name="Akash Deep Sahoo" userId="b7d8e9f9739d6960" providerId="LiveId" clId="{F6194162-EF40-4C7E-B7FD-779D76168026}" dt="2022-03-28T11:14:43.093" v="34" actId="1076"/>
          <ac:picMkLst>
            <pc:docMk/>
            <pc:sldMk cId="3219956336" sldId="256"/>
            <ac:picMk id="3" creationId="{3EFE45FA-3CAC-4A8E-AD52-9FD6D553C0C4}"/>
          </ac:picMkLst>
        </pc:picChg>
        <pc:picChg chg="add mod">
          <ac:chgData name="Akash Deep Sahoo" userId="b7d8e9f9739d6960" providerId="LiveId" clId="{F6194162-EF40-4C7E-B7FD-779D76168026}" dt="2022-03-28T11:14:48.403" v="36" actId="14100"/>
          <ac:picMkLst>
            <pc:docMk/>
            <pc:sldMk cId="3219956336" sldId="256"/>
            <ac:picMk id="5" creationId="{6A7D3BFA-04B1-4E9A-AB0D-012DE6C004A7}"/>
          </ac:picMkLst>
        </pc:picChg>
        <pc:picChg chg="add mod">
          <ac:chgData name="Akash Deep Sahoo" userId="b7d8e9f9739d6960" providerId="LiveId" clId="{F6194162-EF40-4C7E-B7FD-779D76168026}" dt="2022-03-28T11:14:53.802" v="38" actId="14100"/>
          <ac:picMkLst>
            <pc:docMk/>
            <pc:sldMk cId="3219956336" sldId="256"/>
            <ac:picMk id="7" creationId="{0541FEB9-5673-4ED6-B4F8-FA39C620609A}"/>
          </ac:picMkLst>
        </pc:picChg>
        <pc:picChg chg="add mod">
          <ac:chgData name="Akash Deep Sahoo" userId="b7d8e9f9739d6960" providerId="LiveId" clId="{F6194162-EF40-4C7E-B7FD-779D76168026}" dt="2022-03-28T11:14:41.589" v="33" actId="1076"/>
          <ac:picMkLst>
            <pc:docMk/>
            <pc:sldMk cId="3219956336" sldId="256"/>
            <ac:picMk id="9" creationId="{B88834B1-59E9-426B-8F0B-3D3E44A0A8A2}"/>
          </ac:picMkLst>
        </pc:picChg>
      </pc:sldChg>
      <pc:sldChg chg="addSp modSp new mod">
        <pc:chgData name="Akash Deep Sahoo" userId="b7d8e9f9739d6960" providerId="LiveId" clId="{F6194162-EF40-4C7E-B7FD-779D76168026}" dt="2022-03-28T11:21:47.200" v="172" actId="14100"/>
        <pc:sldMkLst>
          <pc:docMk/>
          <pc:sldMk cId="3389068822" sldId="257"/>
        </pc:sldMkLst>
        <pc:picChg chg="add mod">
          <ac:chgData name="Akash Deep Sahoo" userId="b7d8e9f9739d6960" providerId="LiveId" clId="{F6194162-EF40-4C7E-B7FD-779D76168026}" dt="2022-03-28T11:21:47.200" v="172" actId="14100"/>
          <ac:picMkLst>
            <pc:docMk/>
            <pc:sldMk cId="3389068822" sldId="257"/>
            <ac:picMk id="3" creationId="{CC13C804-0C39-42C1-AD8B-75F08D70917D}"/>
          </ac:picMkLst>
        </pc:picChg>
      </pc:sldChg>
      <pc:sldChg chg="delSp add mod">
        <pc:chgData name="Akash Deep Sahoo" userId="b7d8e9f9739d6960" providerId="LiveId" clId="{F6194162-EF40-4C7E-B7FD-779D76168026}" dt="2022-03-28T11:19:21.355" v="156" actId="21"/>
        <pc:sldMkLst>
          <pc:docMk/>
          <pc:sldMk cId="1063511295" sldId="258"/>
        </pc:sldMkLst>
        <pc:picChg chg="del">
          <ac:chgData name="Akash Deep Sahoo" userId="b7d8e9f9739d6960" providerId="LiveId" clId="{F6194162-EF40-4C7E-B7FD-779D76168026}" dt="2022-03-28T11:19:16.943" v="154" actId="21"/>
          <ac:picMkLst>
            <pc:docMk/>
            <pc:sldMk cId="1063511295" sldId="258"/>
            <ac:picMk id="5" creationId="{6A7D3BFA-04B1-4E9A-AB0D-012DE6C004A7}"/>
          </ac:picMkLst>
        </pc:picChg>
        <pc:picChg chg="del">
          <ac:chgData name="Akash Deep Sahoo" userId="b7d8e9f9739d6960" providerId="LiveId" clId="{F6194162-EF40-4C7E-B7FD-779D76168026}" dt="2022-03-28T11:19:19.260" v="155" actId="21"/>
          <ac:picMkLst>
            <pc:docMk/>
            <pc:sldMk cId="1063511295" sldId="258"/>
            <ac:picMk id="7" creationId="{0541FEB9-5673-4ED6-B4F8-FA39C620609A}"/>
          </ac:picMkLst>
        </pc:picChg>
        <pc:picChg chg="del">
          <ac:chgData name="Akash Deep Sahoo" userId="b7d8e9f9739d6960" providerId="LiveId" clId="{F6194162-EF40-4C7E-B7FD-779D76168026}" dt="2022-03-28T11:19:21.355" v="156" actId="21"/>
          <ac:picMkLst>
            <pc:docMk/>
            <pc:sldMk cId="1063511295" sldId="258"/>
            <ac:picMk id="9" creationId="{B88834B1-59E9-426B-8F0B-3D3E44A0A8A2}"/>
          </ac:picMkLst>
        </pc:picChg>
      </pc:sldChg>
      <pc:sldChg chg="addSp modSp add mod">
        <pc:chgData name="Akash Deep Sahoo" userId="b7d8e9f9739d6960" providerId="LiveId" clId="{F6194162-EF40-4C7E-B7FD-779D76168026}" dt="2022-03-28T11:19:48.434" v="159" actId="1076"/>
        <pc:sldMkLst>
          <pc:docMk/>
          <pc:sldMk cId="3337715975" sldId="259"/>
        </pc:sldMkLst>
        <pc:picChg chg="add mod">
          <ac:chgData name="Akash Deep Sahoo" userId="b7d8e9f9739d6960" providerId="LiveId" clId="{F6194162-EF40-4C7E-B7FD-779D76168026}" dt="2022-03-28T11:19:48.434" v="159" actId="1076"/>
          <ac:picMkLst>
            <pc:docMk/>
            <pc:sldMk cId="3337715975" sldId="259"/>
            <ac:picMk id="2" creationId="{88318C3D-6232-4EA9-8728-2FB19B0E6911}"/>
          </ac:picMkLst>
        </pc:picChg>
      </pc:sldChg>
      <pc:sldChg chg="addSp modSp add mod">
        <pc:chgData name="Akash Deep Sahoo" userId="b7d8e9f9739d6960" providerId="LiveId" clId="{F6194162-EF40-4C7E-B7FD-779D76168026}" dt="2022-03-28T11:20:33.096" v="163" actId="1076"/>
        <pc:sldMkLst>
          <pc:docMk/>
          <pc:sldMk cId="345480651" sldId="260"/>
        </pc:sldMkLst>
        <pc:picChg chg="mod">
          <ac:chgData name="Akash Deep Sahoo" userId="b7d8e9f9739d6960" providerId="LiveId" clId="{F6194162-EF40-4C7E-B7FD-779D76168026}" dt="2022-03-28T11:20:33.096" v="163" actId="1076"/>
          <ac:picMkLst>
            <pc:docMk/>
            <pc:sldMk cId="345480651" sldId="260"/>
            <ac:picMk id="2" creationId="{88318C3D-6232-4EA9-8728-2FB19B0E6911}"/>
          </ac:picMkLst>
        </pc:picChg>
        <pc:picChg chg="add mod">
          <ac:chgData name="Akash Deep Sahoo" userId="b7d8e9f9739d6960" providerId="LiveId" clId="{F6194162-EF40-4C7E-B7FD-779D76168026}" dt="2022-03-28T11:20:30.556" v="162" actId="1076"/>
          <ac:picMkLst>
            <pc:docMk/>
            <pc:sldMk cId="345480651" sldId="260"/>
            <ac:picMk id="4" creationId="{FD00E3CE-2C5F-4023-B2D4-CD9F66F05FAB}"/>
          </ac:picMkLst>
        </pc:picChg>
      </pc:sldChg>
      <pc:sldChg chg="addSp modSp add mod">
        <pc:chgData name="Akash Deep Sahoo" userId="b7d8e9f9739d6960" providerId="LiveId" clId="{F6194162-EF40-4C7E-B7FD-779D76168026}" dt="2022-03-28T11:21:00.136" v="169" actId="1076"/>
        <pc:sldMkLst>
          <pc:docMk/>
          <pc:sldMk cId="1788871577" sldId="261"/>
        </pc:sldMkLst>
        <pc:picChg chg="mod">
          <ac:chgData name="Akash Deep Sahoo" userId="b7d8e9f9739d6960" providerId="LiveId" clId="{F6194162-EF40-4C7E-B7FD-779D76168026}" dt="2022-03-28T11:20:55.910" v="167" actId="1076"/>
          <ac:picMkLst>
            <pc:docMk/>
            <pc:sldMk cId="1788871577" sldId="261"/>
            <ac:picMk id="2" creationId="{88318C3D-6232-4EA9-8728-2FB19B0E6911}"/>
          </ac:picMkLst>
        </pc:picChg>
        <pc:picChg chg="mod">
          <ac:chgData name="Akash Deep Sahoo" userId="b7d8e9f9739d6960" providerId="LiveId" clId="{F6194162-EF40-4C7E-B7FD-779D76168026}" dt="2022-03-28T11:21:00.136" v="169" actId="1076"/>
          <ac:picMkLst>
            <pc:docMk/>
            <pc:sldMk cId="1788871577" sldId="261"/>
            <ac:picMk id="4" creationId="{FD00E3CE-2C5F-4023-B2D4-CD9F66F05FAB}"/>
          </ac:picMkLst>
        </pc:picChg>
        <pc:picChg chg="add mod">
          <ac:chgData name="Akash Deep Sahoo" userId="b7d8e9f9739d6960" providerId="LiveId" clId="{F6194162-EF40-4C7E-B7FD-779D76168026}" dt="2022-03-28T11:20:53.374" v="166" actId="1076"/>
          <ac:picMkLst>
            <pc:docMk/>
            <pc:sldMk cId="1788871577" sldId="261"/>
            <ac:picMk id="5" creationId="{D4265D25-D95A-41E7-9150-2EBB88F424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E436-0781-447F-907C-973FC103A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6E8D2-B2C0-4808-A5B9-8F5C5103B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7999-89A1-4FBA-8280-EDA2E801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51E2-C309-47C2-B598-0F3641BA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6462-923A-4454-BC17-FC60EADE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4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A168-6CDE-4324-98E5-655B5B1B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0DB8A-4647-4A14-B0A4-B27E4C292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EE2F-2D1C-4817-B47B-397B5943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5A94-A9BE-4876-807F-80003DC5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BD34-E5F6-4141-A97D-E1B957B9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8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4C06D-1306-4DA3-8A4B-E7E0F3C6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8DD8-D2D1-4027-A85C-F221981DF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2DCD-8CED-4454-8AC9-6E76970A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1BF8E-3D61-44C2-9A79-1C051FC7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11AB-E89B-4CB1-AB9F-4D95AC0C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4223-0F7B-4338-9C6A-0D0F95E0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E98B-3ABE-45A1-8A9E-3F4CEBE2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6414-B5CC-4942-81ED-E5BC5D3B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CCC7-CE40-477C-83E5-BC07BF58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E406-A7AC-4DBD-ADFF-9A1C2B0B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6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9739-ECE3-46A4-AF99-5E94E603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4B73-A773-4D4F-B93A-6917E588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2CE8-0674-4A6E-AAD7-93B6AB21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F7CE-4E02-41E0-BF94-6C122A75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8F3C-8FB2-41D1-A84A-1AAECEA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6FFF-94F3-40CE-AC2E-B0599D82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83CD-2DF5-4FAA-B7DC-342BAED0A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D4F0-3D7B-41A8-B4CE-E05743AA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D74C6-E601-4128-884D-64EB4116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FCC18-F098-4901-B098-18B619F0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6CB8B-B5B6-4F09-8623-CBB9D2F4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0E8B-A58A-4BDB-9E7F-6C76453D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CCA05-EF51-45E0-9DD5-19F06608F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D5B4-D3E5-40A2-86CE-09F910873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C2DD1-E842-4C0A-A625-8669FFE2A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E73DF-D5AE-43E3-BEF3-2CBA928A5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04A50-59C5-4F7C-A0D5-62E3D021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7922D-3242-496E-815B-022CAFD0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7BBC6-E58A-443E-8C4F-EA7D60C3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6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451C-4081-4F94-AF37-F11EEAE1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3C2BD-4A1A-475D-8218-9C39FA4B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D6F8C-000C-4486-A823-F1BA2832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B623F-48F8-43BA-AEE9-692192F4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3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E8F34-9C78-4924-B235-D1AF0A15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EC371-ADC3-438D-A5AA-E36CB4F2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C92B9-6470-46EE-B05E-9EA766A4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4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4A5D-8D7C-402A-995F-0695463E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BF91-D864-4A86-A863-978B7E77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C2656-1F14-4B3F-B16B-684CC557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71D9-7E9F-4CFE-B5BC-23F2335A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7EA2F-4AFE-4143-A457-E8121824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27C0-AB37-4E3F-B32E-845D9B38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2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804E-D8FC-44EE-A616-29CE6610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0B57A-A513-4EE2-9000-1E3681AB2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87554-DB51-4DCD-990E-7655B1B2A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3746C-AE8B-4118-8A10-B419E97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F8C21-9050-49BB-BD05-750155F3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0257-3017-4667-A0E4-DFD3B538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04FE8-5CBA-493B-9B05-0DDA1C8A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8244-A76D-4F1C-97DD-F684BEE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D07A-9E71-428A-B0D4-AF30FDFD7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D1CA-53B0-454B-B4C5-7F5C6D837539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F81C-5662-4460-8207-32766011C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C590-7543-4572-8D2F-DF6E7E475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4EDF-8B4F-4743-95E0-6A95BF7E8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0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E45FA-3CAC-4A8E-AD52-9FD6D553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59" y="130904"/>
            <a:ext cx="3731055" cy="262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D3BFA-04B1-4E9A-AB0D-012DE6C0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42" y="4490896"/>
            <a:ext cx="1954258" cy="1861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1FEB9-5673-4ED6-B4F8-FA39C6206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068" y="4721461"/>
            <a:ext cx="1223627" cy="1384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834B1-59E9-426B-8F0B-3D3E44A0A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181" y="2760357"/>
            <a:ext cx="1640090" cy="1961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E7627C-7022-48D7-95B6-BA6367034011}"/>
              </a:ext>
            </a:extLst>
          </p:cNvPr>
          <p:cNvSpPr txBox="1"/>
          <p:nvPr/>
        </p:nvSpPr>
        <p:spPr>
          <a:xfrm>
            <a:off x="7220238" y="1087120"/>
            <a:ext cx="49717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SONAR </a:t>
            </a:r>
          </a:p>
          <a:p>
            <a:r>
              <a:rPr lang="en-US" sz="4800" dirty="0">
                <a:solidFill>
                  <a:srgbClr val="C00000"/>
                </a:solidFill>
              </a:rPr>
              <a:t>Rock VS Mine Prediction</a:t>
            </a:r>
          </a:p>
          <a:p>
            <a:r>
              <a:rPr lang="en-US" sz="4800" dirty="0">
                <a:solidFill>
                  <a:srgbClr val="C00000"/>
                </a:solidFill>
              </a:rPr>
              <a:t>With python</a:t>
            </a:r>
            <a:endParaRPr lang="en-IN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5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E45FA-3CAC-4A8E-AD52-9FD6D553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27" y="334327"/>
            <a:ext cx="3952823" cy="27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1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E45FA-3CAC-4A8E-AD52-9FD6D553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27" y="334327"/>
            <a:ext cx="3952823" cy="27857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318C3D-6232-4EA9-8728-2FB19B0E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195" y="4500799"/>
            <a:ext cx="1950889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E45FA-3CAC-4A8E-AD52-9FD6D553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27" y="334327"/>
            <a:ext cx="3952823" cy="27857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318C3D-6232-4EA9-8728-2FB19B0E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75" y="4653199"/>
            <a:ext cx="1950889" cy="1859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00E3CE-2C5F-4023-B2D4-CD9F66F05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379" y="4890964"/>
            <a:ext cx="1225402" cy="13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E45FA-3CAC-4A8E-AD52-9FD6D553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27" y="334327"/>
            <a:ext cx="3952823" cy="27857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318C3D-6232-4EA9-8728-2FB19B0E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55" y="4998559"/>
            <a:ext cx="1950889" cy="1859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00E3CE-2C5F-4023-B2D4-CD9F66F05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789" y="5236323"/>
            <a:ext cx="1225402" cy="1383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65D25-D95A-41E7-9150-2EBB88F42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337" y="3199299"/>
            <a:ext cx="1639966" cy="19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7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3C804-0C39-42C1-AD8B-75F08D709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96" y="212560"/>
            <a:ext cx="9363963" cy="59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6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1</cp:revision>
  <dcterms:created xsi:type="dcterms:W3CDTF">2022-03-28T11:07:26Z</dcterms:created>
  <dcterms:modified xsi:type="dcterms:W3CDTF">2022-03-28T11:24:26Z</dcterms:modified>
</cp:coreProperties>
</file>