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9" r:id="rId2"/>
    <p:sldId id="298" r:id="rId3"/>
    <p:sldId id="299" r:id="rId4"/>
    <p:sldId id="301" r:id="rId5"/>
    <p:sldId id="304" r:id="rId6"/>
    <p:sldId id="300" r:id="rId7"/>
    <p:sldId id="302" r:id="rId8"/>
    <p:sldId id="308" r:id="rId9"/>
    <p:sldId id="293" r:id="rId10"/>
    <p:sldId id="294" r:id="rId11"/>
    <p:sldId id="279" r:id="rId12"/>
    <p:sldId id="307" r:id="rId13"/>
    <p:sldId id="296" r:id="rId14"/>
    <p:sldId id="297" r:id="rId15"/>
    <p:sldId id="287" r:id="rId16"/>
    <p:sldId id="288" r:id="rId17"/>
    <p:sldId id="289" r:id="rId18"/>
    <p:sldId id="290" r:id="rId19"/>
    <p:sldId id="291" r:id="rId20"/>
    <p:sldId id="292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CFC87-391D-4275-89CE-53B8AE6A87A5}" v="25" dt="2022-11-30T07:14:19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NISHTHA JAIN" userId="116f6aa4af3aa8b1" providerId="LiveId" clId="{E70CFC87-391D-4275-89CE-53B8AE6A87A5}"/>
    <pc:docChg chg="undo custSel addSld delSld modSld sldOrd">
      <pc:chgData name="DR. NISHTHA JAIN" userId="116f6aa4af3aa8b1" providerId="LiveId" clId="{E70CFC87-391D-4275-89CE-53B8AE6A87A5}" dt="2023-01-07T06:09:31.321" v="394" actId="47"/>
      <pc:docMkLst>
        <pc:docMk/>
      </pc:docMkLst>
      <pc:sldChg chg="addSp delSp modSp mod setBg setClrOvrMap">
        <pc:chgData name="DR. NISHTHA JAIN" userId="116f6aa4af3aa8b1" providerId="LiveId" clId="{E70CFC87-391D-4275-89CE-53B8AE6A87A5}" dt="2022-11-29T11:41:12.651" v="14" actId="26606"/>
        <pc:sldMkLst>
          <pc:docMk/>
          <pc:sldMk cId="633738316" sldId="259"/>
        </pc:sldMkLst>
        <pc:spChg chg="mod">
          <ac:chgData name="DR. NISHTHA JAIN" userId="116f6aa4af3aa8b1" providerId="LiveId" clId="{E70CFC87-391D-4275-89CE-53B8AE6A87A5}" dt="2022-11-29T11:41:12.651" v="14" actId="26606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DR. NISHTHA JAIN" userId="116f6aa4af3aa8b1" providerId="LiveId" clId="{E70CFC87-391D-4275-89CE-53B8AE6A87A5}" dt="2022-11-29T11:41:12.651" v="14" actId="26606"/>
          <ac:spMkLst>
            <pc:docMk/>
            <pc:sldMk cId="633738316" sldId="259"/>
            <ac:spMk id="3" creationId="{DB93FB3F-A8D4-46D3-A1C6-C79C64563729}"/>
          </ac:spMkLst>
        </pc:spChg>
        <pc:spChg chg="add del">
          <ac:chgData name="DR. NISHTHA JAIN" userId="116f6aa4af3aa8b1" providerId="LiveId" clId="{E70CFC87-391D-4275-89CE-53B8AE6A87A5}" dt="2022-11-29T11:41:04.547" v="7" actId="26606"/>
          <ac:spMkLst>
            <pc:docMk/>
            <pc:sldMk cId="633738316" sldId="259"/>
            <ac:spMk id="15" creationId="{CD94F7C0-1344-4B3C-AFCB-E7F006BB5348}"/>
          </ac:spMkLst>
        </pc:spChg>
        <pc:spChg chg="add del">
          <ac:chgData name="DR. NISHTHA JAIN" userId="116f6aa4af3aa8b1" providerId="LiveId" clId="{E70CFC87-391D-4275-89CE-53B8AE6A87A5}" dt="2022-11-29T11:41:07.939" v="11" actId="26606"/>
          <ac:spMkLst>
            <pc:docMk/>
            <pc:sldMk cId="633738316" sldId="259"/>
            <ac:spMk id="22" creationId="{AC6EBE12-9B3E-43CB-B552-2C7A13853712}"/>
          </ac:spMkLst>
        </pc:spChg>
        <pc:spChg chg="add del">
          <ac:chgData name="DR. NISHTHA JAIN" userId="116f6aa4af3aa8b1" providerId="LiveId" clId="{E70CFC87-391D-4275-89CE-53B8AE6A87A5}" dt="2022-11-29T11:41:07.939" v="11" actId="26606"/>
          <ac:spMkLst>
            <pc:docMk/>
            <pc:sldMk cId="633738316" sldId="259"/>
            <ac:spMk id="24" creationId="{AF2529C0-FA6B-474D-B1E5-73BA7011F599}"/>
          </ac:spMkLst>
        </pc:spChg>
        <pc:spChg chg="add del">
          <ac:chgData name="DR. NISHTHA JAIN" userId="116f6aa4af3aa8b1" providerId="LiveId" clId="{E70CFC87-391D-4275-89CE-53B8AE6A87A5}" dt="2022-11-29T11:41:12.651" v="14" actId="26606"/>
          <ac:spMkLst>
            <pc:docMk/>
            <pc:sldMk cId="633738316" sldId="259"/>
            <ac:spMk id="27" creationId="{1FDFF85F-F105-40D5-9793-90419158C3BD}"/>
          </ac:spMkLst>
        </pc:spChg>
        <pc:spChg chg="add del">
          <ac:chgData name="DR. NISHTHA JAIN" userId="116f6aa4af3aa8b1" providerId="LiveId" clId="{E70CFC87-391D-4275-89CE-53B8AE6A87A5}" dt="2022-11-29T11:41:12.651" v="14" actId="26606"/>
          <ac:spMkLst>
            <pc:docMk/>
            <pc:sldMk cId="633738316" sldId="259"/>
            <ac:spMk id="28" creationId="{35AB47A4-BA8C-4250-88BD-D49C68C5F9E9}"/>
          </ac:spMkLst>
        </pc:spChg>
        <pc:picChg chg="mod">
          <ac:chgData name="DR. NISHTHA JAIN" userId="116f6aa4af3aa8b1" providerId="LiveId" clId="{E70CFC87-391D-4275-89CE-53B8AE6A87A5}" dt="2022-11-29T11:41:12.651" v="14" actId="26606"/>
          <ac:picMkLst>
            <pc:docMk/>
            <pc:sldMk cId="633738316" sldId="259"/>
            <ac:picMk id="8" creationId="{551899B4-A85F-8ED7-D18B-52B77CC933F3}"/>
          </ac:picMkLst>
        </pc:picChg>
        <pc:picChg chg="add del">
          <ac:chgData name="DR. NISHTHA JAIN" userId="116f6aa4af3aa8b1" providerId="LiveId" clId="{E70CFC87-391D-4275-89CE-53B8AE6A87A5}" dt="2022-11-29T11:41:04.547" v="7" actId="26606"/>
          <ac:picMkLst>
            <pc:docMk/>
            <pc:sldMk cId="633738316" sldId="259"/>
            <ac:picMk id="13" creationId="{BDFADFB3-3D44-49A8-AE3B-A87C61607F7E}"/>
          </ac:picMkLst>
        </pc:picChg>
        <pc:picChg chg="add del">
          <ac:chgData name="DR. NISHTHA JAIN" userId="116f6aa4af3aa8b1" providerId="LiveId" clId="{E70CFC87-391D-4275-89CE-53B8AE6A87A5}" dt="2022-11-29T11:41:04.547" v="7" actId="26606"/>
          <ac:picMkLst>
            <pc:docMk/>
            <pc:sldMk cId="633738316" sldId="259"/>
            <ac:picMk id="17" creationId="{4EC584A2-4215-4DB8-AE1F-E3768D77E8DE}"/>
          </ac:picMkLst>
        </pc:picChg>
        <pc:picChg chg="add del">
          <ac:chgData name="DR. NISHTHA JAIN" userId="116f6aa4af3aa8b1" providerId="LiveId" clId="{E70CFC87-391D-4275-89CE-53B8AE6A87A5}" dt="2022-11-29T11:41:07.252" v="9" actId="26606"/>
          <ac:picMkLst>
            <pc:docMk/>
            <pc:sldMk cId="633738316" sldId="259"/>
            <ac:picMk id="19" creationId="{BDFADFB3-3D44-49A8-AE3B-A87C61607F7E}"/>
          </ac:picMkLst>
        </pc:picChg>
        <pc:picChg chg="add del">
          <ac:chgData name="DR. NISHTHA JAIN" userId="116f6aa4af3aa8b1" providerId="LiveId" clId="{E70CFC87-391D-4275-89CE-53B8AE6A87A5}" dt="2022-11-29T11:41:07.939" v="11" actId="26606"/>
          <ac:picMkLst>
            <pc:docMk/>
            <pc:sldMk cId="633738316" sldId="259"/>
            <ac:picMk id="21" creationId="{BDFADFB3-3D44-49A8-AE3B-A87C61607F7E}"/>
          </ac:picMkLst>
        </pc:picChg>
        <pc:picChg chg="add del">
          <ac:chgData name="DR. NISHTHA JAIN" userId="116f6aa4af3aa8b1" providerId="LiveId" clId="{E70CFC87-391D-4275-89CE-53B8AE6A87A5}" dt="2022-11-29T11:41:07.939" v="11" actId="26606"/>
          <ac:picMkLst>
            <pc:docMk/>
            <pc:sldMk cId="633738316" sldId="259"/>
            <ac:picMk id="23" creationId="{137465C4-4FD6-41C0-9B8F-23FDEF424475}"/>
          </ac:picMkLst>
        </pc:picChg>
        <pc:picChg chg="add del">
          <ac:chgData name="DR. NISHTHA JAIN" userId="116f6aa4af3aa8b1" providerId="LiveId" clId="{E70CFC87-391D-4275-89CE-53B8AE6A87A5}" dt="2022-11-29T11:41:12.651" v="14" actId="26606"/>
          <ac:picMkLst>
            <pc:docMk/>
            <pc:sldMk cId="633738316" sldId="259"/>
            <ac:picMk id="26" creationId="{BDFADFB3-3D44-49A8-AE3B-A87C61607F7E}"/>
          </ac:picMkLst>
        </pc:picChg>
        <pc:picChg chg="add del">
          <ac:chgData name="DR. NISHTHA JAIN" userId="116f6aa4af3aa8b1" providerId="LiveId" clId="{E70CFC87-391D-4275-89CE-53B8AE6A87A5}" dt="2022-11-29T11:41:12.651" v="14" actId="26606"/>
          <ac:picMkLst>
            <pc:docMk/>
            <pc:sldMk cId="633738316" sldId="259"/>
            <ac:picMk id="29" creationId="{66C8958D-EB99-414F-B735-863B67BB14D3}"/>
          </ac:picMkLst>
        </pc:picChg>
        <pc:picChg chg="add del">
          <ac:chgData name="DR. NISHTHA JAIN" userId="116f6aa4af3aa8b1" providerId="LiveId" clId="{E70CFC87-391D-4275-89CE-53B8AE6A87A5}" dt="2022-11-29T11:41:12.651" v="14" actId="26606"/>
          <ac:picMkLst>
            <pc:docMk/>
            <pc:sldMk cId="633738316" sldId="259"/>
            <ac:picMk id="30" creationId="{39E5F3CB-7BDD-4E64-B274-CD900F08C6F3}"/>
          </ac:picMkLst>
        </pc:picChg>
      </pc:sldChg>
      <pc:sldChg chg="modSp mod modTransition">
        <pc:chgData name="DR. NISHTHA JAIN" userId="116f6aa4af3aa8b1" providerId="LiveId" clId="{E70CFC87-391D-4275-89CE-53B8AE6A87A5}" dt="2022-11-30T06:38:42.239" v="329" actId="20577"/>
        <pc:sldMkLst>
          <pc:docMk/>
          <pc:sldMk cId="2799726322" sldId="279"/>
        </pc:sldMkLst>
        <pc:spChg chg="mod">
          <ac:chgData name="DR. NISHTHA JAIN" userId="116f6aa4af3aa8b1" providerId="LiveId" clId="{E70CFC87-391D-4275-89CE-53B8AE6A87A5}" dt="2022-11-30T06:38:42.239" v="329" actId="20577"/>
          <ac:spMkLst>
            <pc:docMk/>
            <pc:sldMk cId="2799726322" sldId="279"/>
            <ac:spMk id="9" creationId="{1A9084A2-D0A9-13A6-E4BF-328480166D3B}"/>
          </ac:spMkLst>
        </pc:spChg>
      </pc:sldChg>
      <pc:sldChg chg="modTransition">
        <pc:chgData name="DR. NISHTHA JAIN" userId="116f6aa4af3aa8b1" providerId="LiveId" clId="{E70CFC87-391D-4275-89CE-53B8AE6A87A5}" dt="2022-11-29T11:42:42.466" v="26"/>
        <pc:sldMkLst>
          <pc:docMk/>
          <pc:sldMk cId="1623345294" sldId="287"/>
        </pc:sldMkLst>
      </pc:sldChg>
      <pc:sldChg chg="modTransition">
        <pc:chgData name="DR. NISHTHA JAIN" userId="116f6aa4af3aa8b1" providerId="LiveId" clId="{E70CFC87-391D-4275-89CE-53B8AE6A87A5}" dt="2022-11-29T11:42:47.243" v="27"/>
        <pc:sldMkLst>
          <pc:docMk/>
          <pc:sldMk cId="3515893006" sldId="288"/>
        </pc:sldMkLst>
      </pc:sldChg>
      <pc:sldChg chg="modSp mod modTransition">
        <pc:chgData name="DR. NISHTHA JAIN" userId="116f6aa4af3aa8b1" providerId="LiveId" clId="{E70CFC87-391D-4275-89CE-53B8AE6A87A5}" dt="2022-11-29T11:42:52.641" v="28"/>
        <pc:sldMkLst>
          <pc:docMk/>
          <pc:sldMk cId="2059811048" sldId="289"/>
        </pc:sldMkLst>
        <pc:spChg chg="mod">
          <ac:chgData name="DR. NISHTHA JAIN" userId="116f6aa4af3aa8b1" providerId="LiveId" clId="{E70CFC87-391D-4275-89CE-53B8AE6A87A5}" dt="2022-11-29T09:10:51.167" v="1" actId="1076"/>
          <ac:spMkLst>
            <pc:docMk/>
            <pc:sldMk cId="2059811048" sldId="289"/>
            <ac:spMk id="4" creationId="{C98E252C-F7DC-791F-266B-B3E40E5375A1}"/>
          </ac:spMkLst>
        </pc:spChg>
      </pc:sldChg>
      <pc:sldChg chg="modTransition">
        <pc:chgData name="DR. NISHTHA JAIN" userId="116f6aa4af3aa8b1" providerId="LiveId" clId="{E70CFC87-391D-4275-89CE-53B8AE6A87A5}" dt="2022-11-29T11:42:59.518" v="29"/>
        <pc:sldMkLst>
          <pc:docMk/>
          <pc:sldMk cId="1317448774" sldId="290"/>
        </pc:sldMkLst>
      </pc:sldChg>
      <pc:sldChg chg="modTransition">
        <pc:chgData name="DR. NISHTHA JAIN" userId="116f6aa4af3aa8b1" providerId="LiveId" clId="{E70CFC87-391D-4275-89CE-53B8AE6A87A5}" dt="2022-11-29T11:43:05.375" v="30"/>
        <pc:sldMkLst>
          <pc:docMk/>
          <pc:sldMk cId="3362216686" sldId="291"/>
        </pc:sldMkLst>
      </pc:sldChg>
      <pc:sldChg chg="modTransition">
        <pc:chgData name="DR. NISHTHA JAIN" userId="116f6aa4af3aa8b1" providerId="LiveId" clId="{E70CFC87-391D-4275-89CE-53B8AE6A87A5}" dt="2022-11-29T11:43:14.158" v="31"/>
        <pc:sldMkLst>
          <pc:docMk/>
          <pc:sldMk cId="3012936614" sldId="292"/>
        </pc:sldMkLst>
      </pc:sldChg>
      <pc:sldChg chg="add">
        <pc:chgData name="DR. NISHTHA JAIN" userId="116f6aa4af3aa8b1" providerId="LiveId" clId="{E70CFC87-391D-4275-89CE-53B8AE6A87A5}" dt="2022-11-30T06:16:11.737" v="42"/>
        <pc:sldMkLst>
          <pc:docMk/>
          <pc:sldMk cId="946998690" sldId="293"/>
        </pc:sldMkLst>
      </pc:sldChg>
      <pc:sldChg chg="del modTransition">
        <pc:chgData name="DR. NISHTHA JAIN" userId="116f6aa4af3aa8b1" providerId="LiveId" clId="{E70CFC87-391D-4275-89CE-53B8AE6A87A5}" dt="2022-11-30T06:16:05.965" v="41" actId="2696"/>
        <pc:sldMkLst>
          <pc:docMk/>
          <pc:sldMk cId="1824089201" sldId="293"/>
        </pc:sldMkLst>
      </pc:sldChg>
      <pc:sldChg chg="del modTransition">
        <pc:chgData name="DR. NISHTHA JAIN" userId="116f6aa4af3aa8b1" providerId="LiveId" clId="{E70CFC87-391D-4275-89CE-53B8AE6A87A5}" dt="2022-11-30T06:16:05.965" v="41" actId="2696"/>
        <pc:sldMkLst>
          <pc:docMk/>
          <pc:sldMk cId="130940728" sldId="294"/>
        </pc:sldMkLst>
      </pc:sldChg>
      <pc:sldChg chg="add">
        <pc:chgData name="DR. NISHTHA JAIN" userId="116f6aa4af3aa8b1" providerId="LiveId" clId="{E70CFC87-391D-4275-89CE-53B8AE6A87A5}" dt="2022-11-30T06:16:11.737" v="42"/>
        <pc:sldMkLst>
          <pc:docMk/>
          <pc:sldMk cId="478874282" sldId="294"/>
        </pc:sldMkLst>
      </pc:sldChg>
      <pc:sldChg chg="modSp mod modTransition">
        <pc:chgData name="DR. NISHTHA JAIN" userId="116f6aa4af3aa8b1" providerId="LiveId" clId="{E70CFC87-391D-4275-89CE-53B8AE6A87A5}" dt="2022-11-29T11:43:20.684" v="32"/>
        <pc:sldMkLst>
          <pc:docMk/>
          <pc:sldMk cId="3481325261" sldId="295"/>
        </pc:sldMkLst>
        <pc:picChg chg="mod">
          <ac:chgData name="DR. NISHTHA JAIN" userId="116f6aa4af3aa8b1" providerId="LiveId" clId="{E70CFC87-391D-4275-89CE-53B8AE6A87A5}" dt="2022-11-29T09:10:39.875" v="0" actId="1076"/>
          <ac:picMkLst>
            <pc:docMk/>
            <pc:sldMk cId="3481325261" sldId="295"/>
            <ac:picMk id="5" creationId="{C81C4E66-CB74-7B72-34E0-3149FEE4C1DE}"/>
          </ac:picMkLst>
        </pc:picChg>
      </pc:sldChg>
      <pc:sldChg chg="modTransition">
        <pc:chgData name="DR. NISHTHA JAIN" userId="116f6aa4af3aa8b1" providerId="LiveId" clId="{E70CFC87-391D-4275-89CE-53B8AE6A87A5}" dt="2022-11-29T11:44:29.385" v="35"/>
        <pc:sldMkLst>
          <pc:docMk/>
          <pc:sldMk cId="450895997" sldId="296"/>
        </pc:sldMkLst>
      </pc:sldChg>
      <pc:sldChg chg="modTransition">
        <pc:chgData name="DR. NISHTHA JAIN" userId="116f6aa4af3aa8b1" providerId="LiveId" clId="{E70CFC87-391D-4275-89CE-53B8AE6A87A5}" dt="2022-11-29T11:42:26.224" v="23"/>
        <pc:sldMkLst>
          <pc:docMk/>
          <pc:sldMk cId="2088453657" sldId="297"/>
        </pc:sldMkLst>
      </pc:sldChg>
      <pc:sldChg chg="modTransition">
        <pc:chgData name="DR. NISHTHA JAIN" userId="116f6aa4af3aa8b1" providerId="LiveId" clId="{E70CFC87-391D-4275-89CE-53B8AE6A87A5}" dt="2022-11-29T11:41:43.573" v="15"/>
        <pc:sldMkLst>
          <pc:docMk/>
          <pc:sldMk cId="2476441800" sldId="298"/>
        </pc:sldMkLst>
      </pc:sldChg>
      <pc:sldChg chg="modSp mod modTransition">
        <pc:chgData name="DR. NISHTHA JAIN" userId="116f6aa4af3aa8b1" providerId="LiveId" clId="{E70CFC87-391D-4275-89CE-53B8AE6A87A5}" dt="2022-11-29T11:41:53.618" v="16"/>
        <pc:sldMkLst>
          <pc:docMk/>
          <pc:sldMk cId="4012471198" sldId="299"/>
        </pc:sldMkLst>
        <pc:spChg chg="mod">
          <ac:chgData name="DR. NISHTHA JAIN" userId="116f6aa4af3aa8b1" providerId="LiveId" clId="{E70CFC87-391D-4275-89CE-53B8AE6A87A5}" dt="2022-11-29T09:11:18.657" v="5" actId="1076"/>
          <ac:spMkLst>
            <pc:docMk/>
            <pc:sldMk cId="4012471198" sldId="299"/>
            <ac:spMk id="3" creationId="{6FE2BAD4-41AC-BE83-31E4-B0E348FD6F4F}"/>
          </ac:spMkLst>
        </pc:spChg>
        <pc:spChg chg="mod">
          <ac:chgData name="DR. NISHTHA JAIN" userId="116f6aa4af3aa8b1" providerId="LiveId" clId="{E70CFC87-391D-4275-89CE-53B8AE6A87A5}" dt="2022-11-29T09:11:15.909" v="4" actId="1076"/>
          <ac:spMkLst>
            <pc:docMk/>
            <pc:sldMk cId="4012471198" sldId="299"/>
            <ac:spMk id="6" creationId="{87FAD776-4A47-B969-EF7E-D70929932F14}"/>
          </ac:spMkLst>
        </pc:spChg>
      </pc:sldChg>
      <pc:sldChg chg="modSp mod modTransition">
        <pc:chgData name="DR. NISHTHA JAIN" userId="116f6aa4af3aa8b1" providerId="LiveId" clId="{E70CFC87-391D-4275-89CE-53B8AE6A87A5}" dt="2022-11-29T11:42:03.211" v="19"/>
        <pc:sldMkLst>
          <pc:docMk/>
          <pc:sldMk cId="1859711290" sldId="300"/>
        </pc:sldMkLst>
        <pc:spChg chg="mod">
          <ac:chgData name="DR. NISHTHA JAIN" userId="116f6aa4af3aa8b1" providerId="LiveId" clId="{E70CFC87-391D-4275-89CE-53B8AE6A87A5}" dt="2022-11-29T09:11:03.744" v="2" actId="1076"/>
          <ac:spMkLst>
            <pc:docMk/>
            <pc:sldMk cId="1859711290" sldId="300"/>
            <ac:spMk id="8" creationId="{5EBA4E92-D18D-3462-EB14-2B556C31C21B}"/>
          </ac:spMkLst>
        </pc:spChg>
        <pc:spChg chg="mod">
          <ac:chgData name="DR. NISHTHA JAIN" userId="116f6aa4af3aa8b1" providerId="LiveId" clId="{E70CFC87-391D-4275-89CE-53B8AE6A87A5}" dt="2022-11-29T09:11:06.984" v="3" actId="1076"/>
          <ac:spMkLst>
            <pc:docMk/>
            <pc:sldMk cId="1859711290" sldId="300"/>
            <ac:spMk id="9" creationId="{6A7CB9E1-5A7F-755B-84EE-C85538934C37}"/>
          </ac:spMkLst>
        </pc:spChg>
      </pc:sldChg>
      <pc:sldChg chg="modTransition">
        <pc:chgData name="DR. NISHTHA JAIN" userId="116f6aa4af3aa8b1" providerId="LiveId" clId="{E70CFC87-391D-4275-89CE-53B8AE6A87A5}" dt="2022-11-29T11:41:56.291" v="17"/>
        <pc:sldMkLst>
          <pc:docMk/>
          <pc:sldMk cId="3678384797" sldId="301"/>
        </pc:sldMkLst>
      </pc:sldChg>
      <pc:sldChg chg="modTransition">
        <pc:chgData name="DR. NISHTHA JAIN" userId="116f6aa4af3aa8b1" providerId="LiveId" clId="{E70CFC87-391D-4275-89CE-53B8AE6A87A5}" dt="2022-11-29T11:42:07.357" v="20"/>
        <pc:sldMkLst>
          <pc:docMk/>
          <pc:sldMk cId="2329594059" sldId="302"/>
        </pc:sldMkLst>
      </pc:sldChg>
      <pc:sldChg chg="modTransition">
        <pc:chgData name="DR. NISHTHA JAIN" userId="116f6aa4af3aa8b1" providerId="LiveId" clId="{E70CFC87-391D-4275-89CE-53B8AE6A87A5}" dt="2022-11-29T11:42:00.717" v="18"/>
        <pc:sldMkLst>
          <pc:docMk/>
          <pc:sldMk cId="2268723931" sldId="304"/>
        </pc:sldMkLst>
      </pc:sldChg>
      <pc:sldChg chg="delSp new del mod">
        <pc:chgData name="DR. NISHTHA JAIN" userId="116f6aa4af3aa8b1" providerId="LiveId" clId="{E70CFC87-391D-4275-89CE-53B8AE6A87A5}" dt="2022-11-29T11:46:49.957" v="40" actId="47"/>
        <pc:sldMkLst>
          <pc:docMk/>
          <pc:sldMk cId="2988239655" sldId="305"/>
        </pc:sldMkLst>
        <pc:spChg chg="del">
          <ac:chgData name="DR. NISHTHA JAIN" userId="116f6aa4af3aa8b1" providerId="LiveId" clId="{E70CFC87-391D-4275-89CE-53B8AE6A87A5}" dt="2022-11-29T11:45:30.611" v="37" actId="478"/>
          <ac:spMkLst>
            <pc:docMk/>
            <pc:sldMk cId="2988239655" sldId="305"/>
            <ac:spMk id="2" creationId="{2102B92D-0BB0-BB31-AE10-864981BA4577}"/>
          </ac:spMkLst>
        </pc:spChg>
        <pc:spChg chg="del">
          <ac:chgData name="DR. NISHTHA JAIN" userId="116f6aa4af3aa8b1" providerId="LiveId" clId="{E70CFC87-391D-4275-89CE-53B8AE6A87A5}" dt="2022-11-29T11:45:31.836" v="38" actId="478"/>
          <ac:spMkLst>
            <pc:docMk/>
            <pc:sldMk cId="2988239655" sldId="305"/>
            <ac:spMk id="3" creationId="{0A4AF44D-BF4B-6ABC-3C0D-B8AEFAED6EC4}"/>
          </ac:spMkLst>
        </pc:spChg>
      </pc:sldChg>
      <pc:sldChg chg="add del">
        <pc:chgData name="DR. NISHTHA JAIN" userId="116f6aa4af3aa8b1" providerId="LiveId" clId="{E70CFC87-391D-4275-89CE-53B8AE6A87A5}" dt="2023-01-07T06:09:31.321" v="394" actId="47"/>
        <pc:sldMkLst>
          <pc:docMk/>
          <pc:sldMk cId="3088278841" sldId="306"/>
        </pc:sldMkLst>
      </pc:sldChg>
      <pc:sldChg chg="addSp delSp modSp new mod">
        <pc:chgData name="DR. NISHTHA JAIN" userId="116f6aa4af3aa8b1" providerId="LiveId" clId="{E70CFC87-391D-4275-89CE-53B8AE6A87A5}" dt="2022-11-30T06:38:25.793" v="326" actId="27636"/>
        <pc:sldMkLst>
          <pc:docMk/>
          <pc:sldMk cId="1363405051" sldId="307"/>
        </pc:sldMkLst>
        <pc:spChg chg="del">
          <ac:chgData name="DR. NISHTHA JAIN" userId="116f6aa4af3aa8b1" providerId="LiveId" clId="{E70CFC87-391D-4275-89CE-53B8AE6A87A5}" dt="2022-11-30T06:30:45.436" v="44" actId="478"/>
          <ac:spMkLst>
            <pc:docMk/>
            <pc:sldMk cId="1363405051" sldId="307"/>
            <ac:spMk id="2" creationId="{469201DB-E849-F1AA-22E4-C1BEEF6B206B}"/>
          </ac:spMkLst>
        </pc:spChg>
        <pc:spChg chg="mod">
          <ac:chgData name="DR. NISHTHA JAIN" userId="116f6aa4af3aa8b1" providerId="LiveId" clId="{E70CFC87-391D-4275-89CE-53B8AE6A87A5}" dt="2022-11-30T06:38:25.793" v="326" actId="27636"/>
          <ac:spMkLst>
            <pc:docMk/>
            <pc:sldMk cId="1363405051" sldId="307"/>
            <ac:spMk id="3" creationId="{C940D280-D4F8-BCA6-8896-993BA07D05D2}"/>
          </ac:spMkLst>
        </pc:spChg>
        <pc:spChg chg="add mod">
          <ac:chgData name="DR. NISHTHA JAIN" userId="116f6aa4af3aa8b1" providerId="LiveId" clId="{E70CFC87-391D-4275-89CE-53B8AE6A87A5}" dt="2022-11-30T06:32:04.127" v="128" actId="20577"/>
          <ac:spMkLst>
            <pc:docMk/>
            <pc:sldMk cId="1363405051" sldId="307"/>
            <ac:spMk id="4" creationId="{EAE34D56-18CB-9EED-18BC-411069C9A538}"/>
          </ac:spMkLst>
        </pc:spChg>
      </pc:sldChg>
      <pc:sldChg chg="addSp delSp modSp new mod ord">
        <pc:chgData name="DR. NISHTHA JAIN" userId="116f6aa4af3aa8b1" providerId="LiveId" clId="{E70CFC87-391D-4275-89CE-53B8AE6A87A5}" dt="2022-11-30T07:15:24.996" v="393" actId="1076"/>
        <pc:sldMkLst>
          <pc:docMk/>
          <pc:sldMk cId="570635096" sldId="308"/>
        </pc:sldMkLst>
        <pc:spChg chg="del">
          <ac:chgData name="DR. NISHTHA JAIN" userId="116f6aa4af3aa8b1" providerId="LiveId" clId="{E70CFC87-391D-4275-89CE-53B8AE6A87A5}" dt="2022-11-30T07:12:43.616" v="331" actId="478"/>
          <ac:spMkLst>
            <pc:docMk/>
            <pc:sldMk cId="570635096" sldId="308"/>
            <ac:spMk id="2" creationId="{C9054AF3-1DCF-0005-CADC-9B01CDFC06EC}"/>
          </ac:spMkLst>
        </pc:spChg>
        <pc:spChg chg="mod">
          <ac:chgData name="DR. NISHTHA JAIN" userId="116f6aa4af3aa8b1" providerId="LiveId" clId="{E70CFC87-391D-4275-89CE-53B8AE6A87A5}" dt="2022-11-30T07:15:18.297" v="391" actId="13904"/>
          <ac:spMkLst>
            <pc:docMk/>
            <pc:sldMk cId="570635096" sldId="308"/>
            <ac:spMk id="3" creationId="{03C26B5F-12CE-0E09-B740-BBE4E4D32B2D}"/>
          </ac:spMkLst>
        </pc:spChg>
        <pc:spChg chg="add mod">
          <ac:chgData name="DR. NISHTHA JAIN" userId="116f6aa4af3aa8b1" providerId="LiveId" clId="{E70CFC87-391D-4275-89CE-53B8AE6A87A5}" dt="2022-11-30T07:15:24.996" v="393" actId="1076"/>
          <ac:spMkLst>
            <pc:docMk/>
            <pc:sldMk cId="570635096" sldId="308"/>
            <ac:spMk id="4" creationId="{396AF57B-08BA-3B68-842A-D9C8B434F1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970B31-CEFF-6D29-A44A-E3B20F2F3E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5A5E-9038-60EF-E8B5-D28581B7B2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C4958-1363-439E-A1FE-38423D89CEF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0FC1D-D1AF-F816-6AC5-F32635248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FCFB-B2B0-41FC-9D1E-52D89E9A1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49675-D0D0-4CCD-B452-8F481F38C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11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E3C53-C396-4840-A5C2-36B5E6CF4BB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EEAC5-EC47-441E-9238-65701982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07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270C644-7104-4D06-8E5B-D5058D9935D7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8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717-3FC0-443D-99E5-27C8141E6FAC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1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D29219-B6B0-4A19-B382-3C75B73679B4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8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FDD5CB-A5B0-4280-A681-BD082A9436BB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56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128143-7CB3-45F6-B2D1-1C162D5532E8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6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A1A2-B0AC-44C7-AEA3-804CA0563CFD}" type="datetime1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7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B4C7-2E39-4D65-B34C-6CB4239C4BB8}" type="datetime1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13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70E3-8DD1-4AC5-BA3E-58B01A00FCAD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76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063EAE-6D86-437D-8971-C65C6D79C3F3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F2A7-90D0-4F22-BAE6-ECFD9F4FF137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FF9A6E-5349-43B5-A519-0CF2E9850DAD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9968-9FBC-4346-8A30-81DDBDF2480F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D8D1-681F-4328-A62E-7FAAE84C1010}" type="datetime1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D5F6-C4EA-4263-BADC-B8E31ACEC4E5}" type="datetime1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1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82CF-2794-44C5-AD8E-30AC4DFAFAFE}" type="datetime1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DB3E-0FF8-44C1-8937-8DDCD52BE0FC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1FAD-2D9E-4A67-BE07-756A25B70081}" type="datetime1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0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4DA1-1242-4E31-B09D-D46C29D72106}" type="datetime1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0645-C2AE-478F-8224-C4855EE02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80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922" y="1570368"/>
            <a:ext cx="4111739" cy="1070420"/>
          </a:xfrm>
        </p:spPr>
        <p:txBody>
          <a:bodyPr anchor="b">
            <a:normAutofit/>
          </a:bodyPr>
          <a:lstStyle/>
          <a:p>
            <a:r>
              <a:rPr lang="en-US" sz="6600" b="1" u="sng">
                <a:latin typeface="Algerian" panose="04020705040A02060702" pitchFamily="82" charset="0"/>
              </a:rPr>
              <a:t>tAbleau</a:t>
            </a:r>
            <a:endParaRPr lang="en-US" sz="6600" b="1" u="sng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899B4-A85F-8ED7-D18B-52B77CC9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20" y="1289257"/>
            <a:ext cx="3567899" cy="26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3585593" y="440675"/>
            <a:ext cx="5216883" cy="7050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System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CE861-00BC-3F5B-964E-150ABBD64272}"/>
              </a:ext>
            </a:extLst>
          </p:cNvPr>
          <p:cNvSpPr txBox="1"/>
          <p:nvPr/>
        </p:nvSpPr>
        <p:spPr>
          <a:xfrm>
            <a:off x="461791" y="1768144"/>
            <a:ext cx="11017786" cy="3681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Merriweather" panose="020B0604020202020204" pitchFamily="2" charset="0"/>
              </a:rPr>
              <a:t> M</a:t>
            </a:r>
            <a:r>
              <a:rPr lang="en-IN" sz="2400" b="0" i="0" dirty="0">
                <a:effectLst/>
                <a:latin typeface="Merriweather" panose="020B0604020202020204" pitchFamily="2" charset="0"/>
              </a:rPr>
              <a:t>acOS Mojave 10.14, macOS Catalina 10.15, macOS Big Sur 11.4+, and macOS Monterey 12.6+ (for Tableau 2022.3+) Intel processors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Merriweather" panose="020B0604020202020204" pitchFamily="2" charset="0"/>
              </a:rPr>
              <a:t> M1 processors under Rosetta 2 emulation mode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Merriweather" panose="020B0604020202020204" pitchFamily="2" charset="0"/>
              </a:rPr>
              <a:t> 1.5 GB minimum free disk space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Merriweather" panose="020B0604020202020204" pitchFamily="2" charset="0"/>
              </a:rPr>
              <a:t> CPUs must support SSE4.2 and POPCNT instruction sets</a:t>
            </a:r>
          </a:p>
        </p:txBody>
      </p:sp>
    </p:spTree>
    <p:extLst>
      <p:ext uri="{BB962C8B-B14F-4D97-AF65-F5344CB8AC3E}">
        <p14:creationId xmlns:p14="http://schemas.microsoft.com/office/powerpoint/2010/main" val="4788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3175706" y="455766"/>
            <a:ext cx="5786610" cy="7505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Tableau product suite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A9084A2-D0A9-13A6-E4BF-328480166D3B}"/>
              </a:ext>
            </a:extLst>
          </p:cNvPr>
          <p:cNvSpPr txBox="1">
            <a:spLocks/>
          </p:cNvSpPr>
          <p:nvPr/>
        </p:nvSpPr>
        <p:spPr>
          <a:xfrm>
            <a:off x="3175706" y="1712910"/>
            <a:ext cx="4910674" cy="393874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Amasis MT Pro" panose="02040504050005020304" pitchFamily="18" charset="0"/>
              </a:rPr>
              <a:t>Tableau desktop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Amasis MT Pro" panose="02040504050005020304" pitchFamily="18" charset="0"/>
              </a:rPr>
              <a:t>Tableau online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Amasis MT Pro" panose="02040504050005020304" pitchFamily="18" charset="0"/>
              </a:rPr>
              <a:t>Tableau server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Amasis MT Pro" panose="02040504050005020304" pitchFamily="18" charset="0"/>
              </a:rPr>
              <a:t>Tableau public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Amasis MT Pro" panose="02040504050005020304" pitchFamily="18" charset="0"/>
              </a:rPr>
              <a:t>Tableau reader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  <a:latin typeface="Amasis MT Pro" panose="02040504050005020304" pitchFamily="18" charset="0"/>
              </a:rPr>
              <a:t>(Tableau prep – ETL tool)</a:t>
            </a:r>
          </a:p>
        </p:txBody>
      </p:sp>
    </p:spTree>
    <p:extLst>
      <p:ext uri="{BB962C8B-B14F-4D97-AF65-F5344CB8AC3E}">
        <p14:creationId xmlns:p14="http://schemas.microsoft.com/office/powerpoint/2010/main" val="279972632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D280-D4F8-BCA6-8896-993BA07D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252" y="1762699"/>
            <a:ext cx="6623797" cy="452242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IN" sz="3200" dirty="0">
                <a:latin typeface="Amasis MT Pro" panose="02040504050005020304" pitchFamily="18" charset="0"/>
              </a:rPr>
              <a:t>Tableau architecture comprises :-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3200" dirty="0">
                <a:latin typeface="Amasis MT Pro" panose="02040504050005020304" pitchFamily="18" charset="0"/>
              </a:rPr>
              <a:t>Data Server/Sources (75+)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3200" dirty="0">
                <a:latin typeface="Amasis MT Pro" panose="02040504050005020304" pitchFamily="18" charset="0"/>
              </a:rPr>
              <a:t>Data connector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3200" dirty="0">
                <a:latin typeface="Amasis MT Pro" panose="02040504050005020304" pitchFamily="18" charset="0"/>
              </a:rPr>
              <a:t>Tableau Server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3200" dirty="0">
                <a:latin typeface="Amasis MT Pro" panose="02040504050005020304" pitchFamily="18" charset="0"/>
              </a:rPr>
              <a:t>Clients – web, mobile, desktop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E34D56-18CB-9EED-18BC-411069C9A538}"/>
              </a:ext>
            </a:extLst>
          </p:cNvPr>
          <p:cNvSpPr txBox="1">
            <a:spLocks/>
          </p:cNvSpPr>
          <p:nvPr/>
        </p:nvSpPr>
        <p:spPr>
          <a:xfrm>
            <a:off x="3175706" y="455766"/>
            <a:ext cx="5786610" cy="7505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Tableau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6340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2840516" y="396607"/>
            <a:ext cx="6510968" cy="7601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Why use Tableau?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A9084A2-D0A9-13A6-E4BF-328480166D3B}"/>
              </a:ext>
            </a:extLst>
          </p:cNvPr>
          <p:cNvSpPr txBox="1">
            <a:spLocks/>
          </p:cNvSpPr>
          <p:nvPr/>
        </p:nvSpPr>
        <p:spPr>
          <a:xfrm>
            <a:off x="3369326" y="1657822"/>
            <a:ext cx="5453348" cy="4340862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User-friendly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High performance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Quite speedy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Pretty convenient-to-use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Interactive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Easy publishing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Rich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450895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3706779" y="515364"/>
            <a:ext cx="5062584" cy="7464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Why use Tableau?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9722A-B8C5-D0DD-AC5B-439D4353EE2D}"/>
              </a:ext>
            </a:extLst>
          </p:cNvPr>
          <p:cNvSpPr txBox="1"/>
          <p:nvPr/>
        </p:nvSpPr>
        <p:spPr>
          <a:xfrm>
            <a:off x="2313543" y="1697135"/>
            <a:ext cx="7359267" cy="416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Huge Data handling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Low cost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Easy publishing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Direct connection with multiple databases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Amasis MT Pro" panose="02040504050005020304" pitchFamily="18" charset="0"/>
              </a:rPr>
              <a:t>Simple drag-and-drop</a:t>
            </a:r>
            <a:endParaRPr lang="en-US" sz="3000" dirty="0">
              <a:solidFill>
                <a:schemeClr val="tx1"/>
              </a:solidFill>
              <a:latin typeface="Amasis MT Pro" panose="020405040500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Amasis MT Pro" panose="02040504050005020304" pitchFamily="18" charset="0"/>
              </a:rPr>
              <a:t>Gartner – one of the best</a:t>
            </a:r>
          </a:p>
        </p:txBody>
      </p:sp>
    </p:spTree>
    <p:extLst>
      <p:ext uri="{BB962C8B-B14F-4D97-AF65-F5344CB8AC3E}">
        <p14:creationId xmlns:p14="http://schemas.microsoft.com/office/powerpoint/2010/main" val="208845365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23F0-E36D-86AE-45B2-843D6ECC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2" y="393238"/>
            <a:ext cx="4936724" cy="88472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masis MT Pro Medium" panose="02040604050005020304" pitchFamily="18" charset="0"/>
              </a:rPr>
              <a:t>Install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016FA-A50D-4EB4-B13B-20F35867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124" y="1537189"/>
            <a:ext cx="9208533" cy="4951746"/>
          </a:xfrm>
        </p:spPr>
      </p:pic>
    </p:spTree>
    <p:extLst>
      <p:ext uri="{BB962C8B-B14F-4D97-AF65-F5344CB8AC3E}">
        <p14:creationId xmlns:p14="http://schemas.microsoft.com/office/powerpoint/2010/main" val="162334529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23F0-E36D-86AE-45B2-843D6ECC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463" y="339449"/>
            <a:ext cx="4936724" cy="96754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masis MT Pro Medium" panose="02040604050005020304" pitchFamily="18" charset="0"/>
              </a:rPr>
              <a:t>Install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7DA43-8D3A-3772-D781-CC364FCC5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929" y="1410160"/>
            <a:ext cx="8802699" cy="5205854"/>
          </a:xfrm>
        </p:spPr>
      </p:pic>
    </p:spTree>
    <p:extLst>
      <p:ext uri="{BB962C8B-B14F-4D97-AF65-F5344CB8AC3E}">
        <p14:creationId xmlns:p14="http://schemas.microsoft.com/office/powerpoint/2010/main" val="35158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8E252C-F7DC-791F-266B-B3E40E5375A1}"/>
              </a:ext>
            </a:extLst>
          </p:cNvPr>
          <p:cNvSpPr txBox="1">
            <a:spLocks/>
          </p:cNvSpPr>
          <p:nvPr/>
        </p:nvSpPr>
        <p:spPr>
          <a:xfrm>
            <a:off x="3775574" y="302964"/>
            <a:ext cx="4936724" cy="9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Amasis MT Pro Medium" panose="02040604050005020304" pitchFamily="18" charset="0"/>
              </a:rPr>
              <a:t>Install tableau</a:t>
            </a:r>
            <a:endParaRPr lang="en-IN" dirty="0">
              <a:latin typeface="Amasis MT Pro Medium" panose="020406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BAB31-B83F-4B7F-4BA6-A0E28F77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95" y="1457220"/>
            <a:ext cx="8906883" cy="50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0FA3CB-07E0-1893-14B9-50BE14CE65BD}"/>
              </a:ext>
            </a:extLst>
          </p:cNvPr>
          <p:cNvSpPr txBox="1">
            <a:spLocks/>
          </p:cNvSpPr>
          <p:nvPr/>
        </p:nvSpPr>
        <p:spPr>
          <a:xfrm>
            <a:off x="3713649" y="446573"/>
            <a:ext cx="4936724" cy="9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Amasis MT Pro Medium" panose="02040604050005020304" pitchFamily="18" charset="0"/>
              </a:rPr>
              <a:t>Install tableau</a:t>
            </a:r>
            <a:endParaRPr lang="en-IN" dirty="0">
              <a:latin typeface="Amasis MT Pro Medium" panose="020406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A4655-470B-1C08-2E99-DE556B8C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597446"/>
            <a:ext cx="8744896" cy="49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48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0FA3CB-07E0-1893-14B9-50BE14CE65BD}"/>
              </a:ext>
            </a:extLst>
          </p:cNvPr>
          <p:cNvSpPr txBox="1">
            <a:spLocks/>
          </p:cNvSpPr>
          <p:nvPr/>
        </p:nvSpPr>
        <p:spPr>
          <a:xfrm>
            <a:off x="3710868" y="390740"/>
            <a:ext cx="4936724" cy="9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Amasis MT Pro Medium" panose="02040604050005020304" pitchFamily="18" charset="0"/>
              </a:rPr>
              <a:t>Install tableau</a:t>
            </a:r>
            <a:endParaRPr lang="en-IN" dirty="0">
              <a:latin typeface="Amasis MT Pro Medium" panose="020406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E4964-3404-6458-C5A7-B37251A8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64" y="1562470"/>
            <a:ext cx="8198271" cy="50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16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FAD776-4A47-B969-EF7E-D70929932F14}"/>
              </a:ext>
            </a:extLst>
          </p:cNvPr>
          <p:cNvSpPr txBox="1"/>
          <p:nvPr/>
        </p:nvSpPr>
        <p:spPr>
          <a:xfrm>
            <a:off x="487037" y="1389946"/>
            <a:ext cx="11201859" cy="482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Amasis MT Pro" panose="02040504050005020304" pitchFamily="18" charset="0"/>
              </a:rPr>
              <a:t>BI is a technology-driven process that analyses data and provides actionable information, for better decisions.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b="1" u="sng" dirty="0">
                <a:latin typeface="Amasis MT Pro" panose="02040504050005020304" pitchFamily="18" charset="0"/>
              </a:rPr>
              <a:t>Aim</a:t>
            </a:r>
            <a:r>
              <a:rPr lang="en-IN" sz="2600" dirty="0">
                <a:latin typeface="Amasis MT Pro" panose="02040504050005020304" pitchFamily="18" charset="0"/>
              </a:rPr>
              <a:t> - Drive a positive change to improve the company's performance and revenue.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Amasis MT Pro" panose="02040504050005020304" pitchFamily="18" charset="0"/>
              </a:rPr>
              <a:t>BI encompasses a variety of processes such as data mining, data analysis, KPIs, visualisations, etc.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Amasis MT Pro" panose="02040504050005020304" pitchFamily="18" charset="0"/>
              </a:rPr>
              <a:t>It deals with the "what" and "how," of a business, unlike business analytics, that deals with the "why" and "what next."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5E263-041F-F21E-D169-EA4D4AB4E588}"/>
              </a:ext>
            </a:extLst>
          </p:cNvPr>
          <p:cNvSpPr txBox="1"/>
          <p:nvPr/>
        </p:nvSpPr>
        <p:spPr>
          <a:xfrm>
            <a:off x="2640832" y="191032"/>
            <a:ext cx="7252313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 Medium" panose="02040604050005020304" pitchFamily="18" charset="0"/>
              </a:rPr>
              <a:t>What is Business Intelligence?</a:t>
            </a:r>
          </a:p>
        </p:txBody>
      </p:sp>
    </p:spTree>
    <p:extLst>
      <p:ext uri="{BB962C8B-B14F-4D97-AF65-F5344CB8AC3E}">
        <p14:creationId xmlns:p14="http://schemas.microsoft.com/office/powerpoint/2010/main" val="247644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0FA3CB-07E0-1893-14B9-50BE14CE65BD}"/>
              </a:ext>
            </a:extLst>
          </p:cNvPr>
          <p:cNvSpPr txBox="1">
            <a:spLocks/>
          </p:cNvSpPr>
          <p:nvPr/>
        </p:nvSpPr>
        <p:spPr>
          <a:xfrm>
            <a:off x="3710867" y="390740"/>
            <a:ext cx="5091609" cy="9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Amasis MT Pro Medium" panose="02040604050005020304" pitchFamily="18" charset="0"/>
              </a:rPr>
              <a:t>Tableau Installed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BD80E-08CF-21DE-B8C4-59207D11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25" y="1571348"/>
            <a:ext cx="9265210" cy="50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3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1C4E66-CB74-7B72-34E0-3149FEE4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62" y="1639076"/>
            <a:ext cx="9730867" cy="50151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29ED02-126E-E73F-AEF6-E3F74D4E5199}"/>
              </a:ext>
            </a:extLst>
          </p:cNvPr>
          <p:cNvSpPr txBox="1">
            <a:spLocks/>
          </p:cNvSpPr>
          <p:nvPr/>
        </p:nvSpPr>
        <p:spPr>
          <a:xfrm>
            <a:off x="2675281" y="429301"/>
            <a:ext cx="7063630" cy="914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Amasis MT Pro Medium" panose="02040604050005020304" pitchFamily="18" charset="0"/>
              </a:rPr>
              <a:t>Opening a new workbook</a:t>
            </a:r>
          </a:p>
        </p:txBody>
      </p:sp>
    </p:spTree>
    <p:extLst>
      <p:ext uri="{BB962C8B-B14F-4D97-AF65-F5344CB8AC3E}">
        <p14:creationId xmlns:p14="http://schemas.microsoft.com/office/powerpoint/2010/main" val="34813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FAD776-4A47-B969-EF7E-D70929932F14}"/>
              </a:ext>
            </a:extLst>
          </p:cNvPr>
          <p:cNvSpPr txBox="1"/>
          <p:nvPr/>
        </p:nvSpPr>
        <p:spPr>
          <a:xfrm>
            <a:off x="762918" y="1742478"/>
            <a:ext cx="10826828" cy="4719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3000" dirty="0">
                <a:latin typeface="Amasis MT Pro" panose="02040504050005020304" pitchFamily="18" charset="0"/>
              </a:rPr>
              <a:t>People from departments like - sales, marketing, finance, operations, data science, data analysis, etc.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3000" dirty="0">
                <a:latin typeface="Amasis MT Pro" panose="02040504050005020304" pitchFamily="18" charset="0"/>
              </a:rPr>
              <a:t>Tasks include - Statistical analysis, performance measurement against business objectives, gaining customer insights, and communicating data to identify better future opportunities.</a:t>
            </a:r>
            <a:endParaRPr lang="en-IN" sz="3000" dirty="0">
              <a:latin typeface="Amasis MT Pro" panose="020405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2BAD4-41AC-BE83-31E4-B0E348FD6F4F}"/>
              </a:ext>
            </a:extLst>
          </p:cNvPr>
          <p:cNvSpPr txBox="1"/>
          <p:nvPr/>
        </p:nvSpPr>
        <p:spPr>
          <a:xfrm>
            <a:off x="3437263" y="396153"/>
            <a:ext cx="5478138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 Medium" panose="02040604050005020304" pitchFamily="18" charset="0"/>
              </a:rPr>
              <a:t>Who uses BI and why?</a:t>
            </a:r>
          </a:p>
        </p:txBody>
      </p:sp>
    </p:spTree>
    <p:extLst>
      <p:ext uri="{BB962C8B-B14F-4D97-AF65-F5344CB8AC3E}">
        <p14:creationId xmlns:p14="http://schemas.microsoft.com/office/powerpoint/2010/main" val="40124711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DC0CB-88AE-47F6-3C4C-A2D652E8250A}"/>
              </a:ext>
            </a:extLst>
          </p:cNvPr>
          <p:cNvSpPr txBox="1"/>
          <p:nvPr/>
        </p:nvSpPr>
        <p:spPr>
          <a:xfrm>
            <a:off x="638977" y="1723809"/>
            <a:ext cx="11271973" cy="443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Amasis MT Pro" panose="02040504050005020304" pitchFamily="18" charset="0"/>
              </a:rPr>
              <a:t>Data visualisation is the graphical depiction of information and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Amasis MT Pro" panose="02040504050005020304" pitchFamily="18" charset="0"/>
              </a:rPr>
              <a:t>It is a form of visual art that captures our attention.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Amasis MT Pro" panose="02040504050005020304" pitchFamily="18" charset="0"/>
              </a:rPr>
              <a:t>The tools which include visual components like charts, graphs, maps, etc. come in handy to view and understand trends, outliers, and patterns in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0BC4C-D1F6-6582-C653-58EEC2A4E3A7}"/>
              </a:ext>
            </a:extLst>
          </p:cNvPr>
          <p:cNvSpPr txBox="1"/>
          <p:nvPr/>
        </p:nvSpPr>
        <p:spPr>
          <a:xfrm>
            <a:off x="3497932" y="176984"/>
            <a:ext cx="5196136" cy="1070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 Medium" panose="020406040500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783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B037D4-89C3-0861-7269-28338EC309F5}"/>
              </a:ext>
            </a:extLst>
          </p:cNvPr>
          <p:cNvSpPr txBox="1"/>
          <p:nvPr/>
        </p:nvSpPr>
        <p:spPr>
          <a:xfrm>
            <a:off x="275521" y="1293223"/>
            <a:ext cx="11640958" cy="4271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Amasis MT Pro" panose="02040504050005020304" pitchFamily="18" charset="0"/>
              </a:rPr>
              <a:t>Furthermore, it allows employees or entrepreneurs to communicate facts to non-technical people without creating confusion.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Amasis MT Pro" panose="02040504050005020304" pitchFamily="18" charset="0"/>
              </a:rPr>
              <a:t>Data visualisation tools and techniques are critical in this </a:t>
            </a:r>
            <a:r>
              <a:rPr lang="en-IN" sz="2800" b="1" u="sng" dirty="0">
                <a:latin typeface="Amasis MT Pro" panose="02040504050005020304" pitchFamily="18" charset="0"/>
              </a:rPr>
              <a:t>Big Data age, </a:t>
            </a:r>
            <a:r>
              <a:rPr lang="en-IN" sz="2800" dirty="0">
                <a:latin typeface="Amasis MT Pro" panose="02040504050005020304" pitchFamily="18" charset="0"/>
              </a:rPr>
              <a:t>for analysing huge volumes of data and making data-driven (strategic decisions based on data analysis and interpretations) decisions.</a:t>
            </a:r>
          </a:p>
        </p:txBody>
      </p:sp>
    </p:spTree>
    <p:extLst>
      <p:ext uri="{BB962C8B-B14F-4D97-AF65-F5344CB8AC3E}">
        <p14:creationId xmlns:p14="http://schemas.microsoft.com/office/powerpoint/2010/main" val="226872393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BA4E92-D18D-3462-EB14-2B556C31C21B}"/>
              </a:ext>
            </a:extLst>
          </p:cNvPr>
          <p:cNvSpPr txBox="1"/>
          <p:nvPr/>
        </p:nvSpPr>
        <p:spPr>
          <a:xfrm>
            <a:off x="407719" y="1738121"/>
            <a:ext cx="11376561" cy="438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>
                <a:latin typeface="Amasis MT Pro" panose="02040504050005020304" pitchFamily="18" charset="0"/>
              </a:rPr>
              <a:t>Colours and patterns catch our attention.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>
                <a:latin typeface="Amasis MT Pro" panose="02040504050005020304" pitchFamily="18" charset="0"/>
              </a:rPr>
              <a:t>Humans can quickly distinguish between red and blue, as well as squares and circles.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>
                <a:latin typeface="Amasis MT Pro" panose="02040504050005020304" pitchFamily="18" charset="0"/>
              </a:rPr>
              <a:t>When we look at a chart, we immediately spot trends and outliers.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>
                <a:latin typeface="Amasis MT Pro" panose="02040504050005020304" pitchFamily="18" charset="0"/>
              </a:rPr>
              <a:t>If you can't find a trend when you look at a huge spreadsheet of data, visualisation becomes important.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>
                <a:latin typeface="Amasis MT Pro" panose="02040504050005020304" pitchFamily="18" charset="0"/>
              </a:rPr>
              <a:t>Also, with visualization, information can be shared quickly and easily.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CB9E1-5A7F-755B-84EE-C85538934C37}"/>
              </a:ext>
            </a:extLst>
          </p:cNvPr>
          <p:cNvSpPr txBox="1"/>
          <p:nvPr/>
        </p:nvSpPr>
        <p:spPr>
          <a:xfrm>
            <a:off x="2984247" y="460277"/>
            <a:ext cx="6998466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 Medium" panose="02040604050005020304" pitchFamily="18" charset="0"/>
              </a:rPr>
              <a:t>Benefits of 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8597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Data Visualization in Your Content to Increase Readers and Leads">
            <a:extLst>
              <a:ext uri="{FF2B5EF4-FFF2-40B4-BE49-F238E27FC236}">
                <a16:creationId xmlns:a16="http://schemas.microsoft.com/office/drawing/2014/main" id="{254F0C31-D030-E0F5-DA9B-779BA962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303326" cy="33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 Reasons to Visualize Your Data and Make it Interactive - Bill Shander">
            <a:extLst>
              <a:ext uri="{FF2B5EF4-FFF2-40B4-BE49-F238E27FC236}">
                <a16:creationId xmlns:a16="http://schemas.microsoft.com/office/drawing/2014/main" id="{EC102F5D-4948-28C8-E05F-EF5445F04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3"/>
          <a:stretch/>
        </p:blipFill>
        <p:spPr bwMode="auto">
          <a:xfrm>
            <a:off x="4845133" y="3716977"/>
            <a:ext cx="7389670" cy="31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594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6B5F-12CE-0E09-B740-BBE4E4D3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3" y="1434396"/>
            <a:ext cx="11194974" cy="4966404"/>
          </a:xfrm>
        </p:spPr>
        <p:txBody>
          <a:bodyPr>
            <a:noAutofit/>
          </a:bodyPr>
          <a:lstStyle/>
          <a:p>
            <a:pPr algn="thaiDi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Amasis MT Pro" panose="02040504050005020304" pitchFamily="18" charset="0"/>
              </a:rPr>
              <a:t>Tableau is a highly effective and rapidly expanding data visualisation application used in the Business Intelligence Industry.</a:t>
            </a:r>
          </a:p>
          <a:p>
            <a:pPr algn="thaiDi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Amasis MT Pro" panose="02040504050005020304" pitchFamily="18" charset="0"/>
              </a:rPr>
              <a:t>It aids in the simplification of raw data very much clearly.</a:t>
            </a:r>
          </a:p>
          <a:p>
            <a:pPr algn="thaiDi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Amasis MT Pro" panose="02040504050005020304" pitchFamily="18" charset="0"/>
              </a:rPr>
              <a:t>Tableau assists in the creation of data that can be grasped by people at all stages of an organisation.</a:t>
            </a:r>
          </a:p>
          <a:p>
            <a:pPr algn="thaiDi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Amasis MT Pro" panose="02040504050005020304" pitchFamily="18" charset="0"/>
              </a:rPr>
              <a:t>Non-technical people can easily build customized dashboards.</a:t>
            </a:r>
          </a:p>
          <a:p>
            <a:pPr algn="thaiDi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Amasis MT Pro" panose="02040504050005020304" pitchFamily="18" charset="0"/>
              </a:rPr>
              <a:t>The Tableau tool analyses data swiftly and delivers visualisations in the form of dashboards and workbooks.</a:t>
            </a:r>
            <a:endParaRPr lang="en-IN" sz="2400" dirty="0">
              <a:latin typeface="Amasis MT Pro" panose="020405040500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AF57B-08BA-3B68-842A-D9C8B434F10B}"/>
              </a:ext>
            </a:extLst>
          </p:cNvPr>
          <p:cNvSpPr txBox="1">
            <a:spLocks/>
          </p:cNvSpPr>
          <p:nvPr/>
        </p:nvSpPr>
        <p:spPr>
          <a:xfrm>
            <a:off x="4428780" y="286439"/>
            <a:ext cx="3007605" cy="69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57063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96F1669-713B-A4BE-74A2-244BFF2B7C66}"/>
              </a:ext>
            </a:extLst>
          </p:cNvPr>
          <p:cNvSpPr txBox="1">
            <a:spLocks/>
          </p:cNvSpPr>
          <p:nvPr/>
        </p:nvSpPr>
        <p:spPr>
          <a:xfrm>
            <a:off x="3520639" y="591361"/>
            <a:ext cx="5535225" cy="6830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System requirements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A9084A2-D0A9-13A6-E4BF-328480166D3B}"/>
              </a:ext>
            </a:extLst>
          </p:cNvPr>
          <p:cNvSpPr txBox="1">
            <a:spLocks/>
          </p:cNvSpPr>
          <p:nvPr/>
        </p:nvSpPr>
        <p:spPr>
          <a:xfrm>
            <a:off x="1221748" y="2093097"/>
            <a:ext cx="9748504" cy="3002311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sz="2600" b="0" i="0" dirty="0">
                <a:solidFill>
                  <a:schemeClr val="tx1"/>
                </a:solidFill>
                <a:effectLst/>
                <a:latin typeface="Merriweather" panose="020B0604020202020204" pitchFamily="2" charset="0"/>
              </a:rPr>
              <a:t> Microsoft Windows 8/8.1, Windows 10 (x64)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  <a:effectLst/>
                <a:latin typeface="Merriweather" panose="020B0604020202020204" pitchFamily="2" charset="0"/>
              </a:rPr>
              <a:t> 4</a:t>
            </a:r>
            <a:r>
              <a:rPr lang="en-IN" sz="2600" b="0" i="0" dirty="0">
                <a:solidFill>
                  <a:schemeClr val="tx1"/>
                </a:solidFill>
                <a:effectLst/>
                <a:latin typeface="Merriweather" panose="020B0604020202020204" pitchFamily="2" charset="0"/>
              </a:rPr>
              <a:t> GB memory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sz="2600" b="0" i="0" dirty="0">
                <a:solidFill>
                  <a:schemeClr val="tx1"/>
                </a:solidFill>
                <a:effectLst/>
                <a:latin typeface="Merriweather" panose="020B0604020202020204" pitchFamily="2" charset="0"/>
              </a:rPr>
              <a:t> 1.5 GB minimum free disk space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7000"/>
              <a:buFont typeface="Wingdings" panose="05000000000000000000" pitchFamily="2" charset="2"/>
              <a:buChar char="Ø"/>
            </a:pPr>
            <a:r>
              <a:rPr lang="en-IN" sz="2600" b="0" i="0" dirty="0">
                <a:solidFill>
                  <a:schemeClr val="tx1"/>
                </a:solidFill>
                <a:effectLst/>
                <a:latin typeface="Merriweather" panose="020B0604020202020204" pitchFamily="2" charset="0"/>
              </a:rPr>
              <a:t> CPUs must support SSE4.2 and POPCNT instruction sets</a:t>
            </a:r>
          </a:p>
        </p:txBody>
      </p:sp>
    </p:spTree>
    <p:extLst>
      <p:ext uri="{BB962C8B-B14F-4D97-AF65-F5344CB8AC3E}">
        <p14:creationId xmlns:p14="http://schemas.microsoft.com/office/powerpoint/2010/main" val="9469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187</TotalTime>
  <Words>581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Amasis MT Pro</vt:lpstr>
      <vt:lpstr>Amasis MT Pro Medium</vt:lpstr>
      <vt:lpstr>Arial</vt:lpstr>
      <vt:lpstr>Calibri</vt:lpstr>
      <vt:lpstr>Century Gothic</vt:lpstr>
      <vt:lpstr>Merriweather</vt:lpstr>
      <vt:lpstr>Wingdings</vt:lpstr>
      <vt:lpstr>Vapor Trail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tableau</vt:lpstr>
      <vt:lpstr>Install tableau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NISHTHA JAIN</dc:creator>
  <cp:lastModifiedBy>Akash Deep Sahoo</cp:lastModifiedBy>
  <cp:revision>4</cp:revision>
  <dcterms:created xsi:type="dcterms:W3CDTF">2022-11-29T06:29:31Z</dcterms:created>
  <dcterms:modified xsi:type="dcterms:W3CDTF">2024-01-19T03:44:53Z</dcterms:modified>
</cp:coreProperties>
</file>