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B4028-3EEB-4E6F-8543-56F371463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DE84BA-B14A-4AB3-845D-CD0024E63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50EBB-C1F6-4BE6-8C9D-814779D3E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FE80-B60D-4B2B-AB43-EE7F26C7C1D6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078AC-A42F-40ED-A9E2-6D0E667F0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F56B3-D011-4C35-AFE4-064530CF5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C065-63CB-4002-AF88-2BA78CAA7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31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B386A-0F22-4A5E-BFFB-2F9F944E5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DF9861-E2A5-4584-8822-EBCEE9B80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13B66-C443-4E53-A067-F7F730101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FE80-B60D-4B2B-AB43-EE7F26C7C1D6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36986-065E-4164-A172-0C6CC35A7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1876E-11E2-49E8-B674-C1755BD6A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C065-63CB-4002-AF88-2BA78CAA7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478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DE3A62-E85B-42A2-982A-EC04B8E55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D53209-EAD2-4A23-980D-5E0E185A8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097D0-3F53-4675-9FAB-0C8C03D2D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FE80-B60D-4B2B-AB43-EE7F26C7C1D6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C30A8-9F3C-4001-8C39-1653BAA1A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D2AE8-D11F-47C6-ABA8-D33C09B6C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C065-63CB-4002-AF88-2BA78CAA7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734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C7CDF-0544-4F94-B1FA-30F7294A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C2C2-0BB4-40C4-8C35-62073A73D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E06EB-873B-4971-9D3B-EB9ED9A7A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FE80-B60D-4B2B-AB43-EE7F26C7C1D6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EEA41-58D6-4204-A5E9-1C85CA63C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297CD-0DC3-418B-923A-4B318562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C065-63CB-4002-AF88-2BA78CAA7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71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B9B2C-43B2-4444-A5E0-C0458DA51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DE822-A845-4E1B-8514-17DC53A5A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6BBE2-543D-43BE-9083-A7DFED746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FE80-B60D-4B2B-AB43-EE7F26C7C1D6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37899-0804-40CE-95BE-1A21DE04A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42197-6548-4E83-B215-6E9C27789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C065-63CB-4002-AF88-2BA78CAA7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79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D0114-76F4-4C63-BB99-655560126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C1CBD-5856-4E9A-AC37-1A671CFF3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4B7403-5CBD-48C4-B4DB-93E922C65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56DC3-F993-4AA2-AEE7-3D6D2A82D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FE80-B60D-4B2B-AB43-EE7F26C7C1D6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2BD13-F3CB-4554-BA3C-8FC725506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3DD6A-8B05-435D-BCFE-1D9DDE857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C065-63CB-4002-AF88-2BA78CAA7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938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1948-DF23-457C-94E8-548F6F3E1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9A00E-B852-445B-B0A8-D74349638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96B42F-82B9-4F3B-9913-0E684EB23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5F3FD-9AF9-4EA9-B5BE-0C07C389EF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2D5ADA-C438-4654-8C45-9EFE472BCA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FCDC01-56C5-41EF-8984-DEC183705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FE80-B60D-4B2B-AB43-EE7F26C7C1D6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D99026-A57E-4BEF-9FB3-5C4F3DABA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FE03B2-72AC-4210-983D-8667D6D45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C065-63CB-4002-AF88-2BA78CAA7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68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72459-A671-442C-87AD-C5026ABD5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395487-F36C-44AF-886E-E9AC91720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FE80-B60D-4B2B-AB43-EE7F26C7C1D6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B1B31-2EC7-432A-8D18-06F595785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E54063-7E16-45CA-AE46-1ACAFB917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C065-63CB-4002-AF88-2BA78CAA7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91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EAABAD-B314-4098-A431-424E84CB0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FE80-B60D-4B2B-AB43-EE7F26C7C1D6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ACDFB1-6515-49E9-BA4C-C56ACA428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A6199-E3A1-42BF-9AD4-F1769DF87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C065-63CB-4002-AF88-2BA78CAA7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66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8C98A-0593-49FB-BE79-55C6E9939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EC3FB-46F4-4277-8662-4B52C3497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5A9A5-308E-4727-8070-2285A7C0E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870694-9276-4ABC-A3A4-887FD2BD8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FE80-B60D-4B2B-AB43-EE7F26C7C1D6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2E9B6-60DB-426F-AD4D-5A0E8A569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F154D-C49A-4363-9445-ECE8545E2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C065-63CB-4002-AF88-2BA78CAA7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726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21CC9-0B9B-475B-9077-95015A449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1170DA-D8F5-4223-9B3D-AD182324FD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0D61A-06B2-415A-8B0C-B2831E65D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05854-507F-4560-893C-C08402C91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FE80-B60D-4B2B-AB43-EE7F26C7C1D6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376F2-0628-41E2-8D3E-E1876B763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7DA9B-FDF3-4CE6-8CF8-461D16738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C065-63CB-4002-AF88-2BA78CAA7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025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1ADC63-F082-4373-8772-052061CCB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4D891-FD89-4420-8975-47E1ED483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572A5-C84D-41A9-B2B5-9C35B1AD5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DFE80-B60D-4B2B-AB43-EE7F26C7C1D6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2B7CC-0F1F-4E3D-9A89-C435270F87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C77A3-B7C7-40CF-83D2-05A181F9E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5C065-63CB-4002-AF88-2BA78CAA7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87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56E575-8826-4FD3-B2F6-EB972F2F5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108" y="776921"/>
            <a:ext cx="3286584" cy="45726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5741D6-39F8-4AB3-9048-E4AB59B6AD57}"/>
              </a:ext>
            </a:extLst>
          </p:cNvPr>
          <p:cNvSpPr txBox="1"/>
          <p:nvPr/>
        </p:nvSpPr>
        <p:spPr>
          <a:xfrm>
            <a:off x="5476240" y="975360"/>
            <a:ext cx="554831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>
                <a:solidFill>
                  <a:srgbClr val="C00000"/>
                </a:solidFill>
                <a:effectLst/>
                <a:latin typeface="Roboto" panose="02000000000000000000" pitchFamily="2" charset="0"/>
              </a:rPr>
              <a:t>Wine Quality Prediction </a:t>
            </a:r>
          </a:p>
          <a:p>
            <a:r>
              <a:rPr lang="en-US" sz="3600" b="0" i="0" dirty="0">
                <a:solidFill>
                  <a:srgbClr val="C00000"/>
                </a:solidFill>
                <a:effectLst/>
                <a:latin typeface="Roboto" panose="02000000000000000000" pitchFamily="2" charset="0"/>
              </a:rPr>
              <a:t>using Machine Learning </a:t>
            </a:r>
          </a:p>
          <a:p>
            <a:r>
              <a:rPr lang="en-US" sz="3600" b="0" i="0" dirty="0">
                <a:solidFill>
                  <a:srgbClr val="C00000"/>
                </a:solidFill>
                <a:effectLst/>
                <a:latin typeface="Roboto" panose="02000000000000000000" pitchFamily="2" charset="0"/>
              </a:rPr>
              <a:t>with Python </a:t>
            </a:r>
          </a:p>
          <a:p>
            <a:endParaRPr lang="en-US" sz="3600" dirty="0">
              <a:latin typeface="Roboto" panose="02000000000000000000" pitchFamily="2" charset="0"/>
            </a:endParaRPr>
          </a:p>
          <a:p>
            <a:endParaRPr lang="en-US" sz="3600" dirty="0">
              <a:latin typeface="Roboto" panose="02000000000000000000" pitchFamily="2" charset="0"/>
            </a:endParaRPr>
          </a:p>
          <a:p>
            <a:endParaRPr lang="en-US" sz="3600" dirty="0">
              <a:latin typeface="Roboto" panose="02000000000000000000" pitchFamily="2" charset="0"/>
            </a:endParaRPr>
          </a:p>
          <a:p>
            <a:r>
              <a:rPr lang="en-US" sz="3600" dirty="0">
                <a:solidFill>
                  <a:srgbClr val="002060"/>
                </a:solidFill>
                <a:latin typeface="Roboto" panose="02000000000000000000" pitchFamily="2" charset="0"/>
              </a:rPr>
              <a:t>-</a:t>
            </a:r>
            <a:r>
              <a:rPr lang="en-US" sz="3600" b="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Machine Learning Project</a:t>
            </a:r>
          </a:p>
          <a:p>
            <a:r>
              <a:rPr lang="en-IN" sz="3600" dirty="0">
                <a:solidFill>
                  <a:srgbClr val="002060"/>
                </a:solidFill>
              </a:rPr>
              <a:t>-Random Forest Classifier</a:t>
            </a:r>
          </a:p>
        </p:txBody>
      </p:sp>
    </p:spTree>
    <p:extLst>
      <p:ext uri="{BB962C8B-B14F-4D97-AF65-F5344CB8AC3E}">
        <p14:creationId xmlns:p14="http://schemas.microsoft.com/office/powerpoint/2010/main" val="2908019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429C98-6F41-49BD-9EF8-66F1F8A0C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96" y="674687"/>
            <a:ext cx="4206269" cy="40700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ACB353-5589-42FE-8A74-9BF23A30D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6289" y="1312225"/>
            <a:ext cx="3479023" cy="350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50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7A4DC7-E437-4CB2-8E7C-0D95D50BF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67" y="0"/>
            <a:ext cx="7565773" cy="18999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82A055-0E92-4F57-92B7-B668EC797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6839" y="211257"/>
            <a:ext cx="2953161" cy="25340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4C3747-773C-4963-8065-FF775E4BB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0678" y="1633678"/>
            <a:ext cx="2953162" cy="25340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68D9A1-2EB5-45A7-84C5-B1CB1F380C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6986" y="4292517"/>
            <a:ext cx="9593014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64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16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Deep Sahoo</dc:creator>
  <cp:lastModifiedBy>Akash Deep Sahoo</cp:lastModifiedBy>
  <cp:revision>3</cp:revision>
  <dcterms:created xsi:type="dcterms:W3CDTF">2022-04-02T02:22:29Z</dcterms:created>
  <dcterms:modified xsi:type="dcterms:W3CDTF">2022-04-02T02:37:03Z</dcterms:modified>
</cp:coreProperties>
</file>