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CEA9-5884-B993-A975-29CE86B72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E000-0B10-DF76-FE0A-E200699A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9BCA-5B4D-8C5D-A9B1-B7CE0EE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BA62-99AB-5C01-A563-E0544C27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D10C-4521-992C-1E7B-FE595B3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F1D5-3D39-391E-8F0C-9C54C2F3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36AC9-1AC7-B61F-2397-B955139D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DD9A-CAB9-3F74-1205-793E84DE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EED4-6EF7-0D36-EC23-AA33CD52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40A1-CD55-F83F-50C2-868A3E3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7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EB1B1-F1CD-08F8-70B4-9B4B3798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0CF35-CD4B-5FC6-6971-E07220B1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8CEA-DC4D-0FF3-122F-F29CD5B3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4D44-AB98-DCFA-4B43-B5E674E5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F0BD-795D-E33B-EE71-7A173E40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A32C-F9F4-505E-CD34-DC608B3C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CF9-C28F-0211-AA24-32E4FC22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4304-2A16-FFDA-2094-927D1B5C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5C9E-D02F-7389-98BA-DCFFC3D0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1735-1040-DD01-CFFF-D6D9DD81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23C5-6D94-EDCE-FC39-F0667D34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379F-D251-787D-9E4E-857F5C3A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CA93-69B1-A4D8-0589-059F26C9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1F00-16F3-9E89-AB37-38E17ED2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83AD-C92D-50C4-FC16-AC768EC5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F556-076E-FF42-763E-62E410EC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E18-92BC-1607-101B-89F650C7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6E071-02B0-6C30-DBD0-B1E92E90B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481B-A50D-3785-F4C6-4838ED3B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DE96-E887-9225-4489-813A202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BC73-3E91-09CD-A671-C814841D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95E-8F2D-55EB-1CEF-DCD5D13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29FD-4EFB-6283-81A7-E2CA9016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AAF8-C7A5-4524-9A1B-CE588784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57B1F-ED3F-4C05-6963-8B535AC79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9DFDB-82BE-621D-4513-E815ECDA2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57F94-3D60-9F35-BB53-7BBC1FCC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1BF5F-CC3C-63AC-4FC3-334F133F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925EB-BB8E-5EB4-FE96-36A1905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29D-7A00-7CBC-E0AE-31BF2F0A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69DE2-5500-A39A-A417-A3FDA29A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EFCFF-6811-2017-912A-66B3E457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0243-9CFA-2639-91D4-3719DF2A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19EC7-A216-6F17-73AB-7F08CE3D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88D12-8BBC-D79F-91D6-B1B21B03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AFB9-08EB-C6E2-77BD-C4F0905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06C4-E5D7-E9DE-69CF-010B9337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5265-BBFE-4150-DB98-DFA4F04C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D4D0-0970-318E-08C6-F1F60B2F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A172-6899-38C3-BFC7-274857F3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F5E3-BCFE-61A0-C7DB-88AA3811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AB81-4D6E-8176-6295-7DA316D3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97F2-E6D1-850B-A528-8372CDD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B1110-3A23-3333-5501-134AF0378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323F-4E6E-B4A5-4938-DC1645E1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1709-0560-FB55-91AE-AB4F235E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8895-14C1-259F-3876-F1714E7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76E0-8A0E-C67A-215A-948B1B55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1BDA2-9B58-14EE-0A00-BD56530F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9DFF-FAC8-4BFE-1CBA-B3EDB3C9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B28D-9CA9-F92E-0BD5-0C9C3169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8242B-2E1B-4AD1-8158-52CDB1A73410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9769-108B-E5F5-ABD3-37E8B254D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889F-1CFF-4A5C-233C-48856C343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980F0-A1E7-4BBF-8775-37BC2A8F6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39799-C255-5E8C-4F1B-B9A098F2EA0C}"/>
              </a:ext>
            </a:extLst>
          </p:cNvPr>
          <p:cNvSpPr txBox="1"/>
          <p:nvPr/>
        </p:nvSpPr>
        <p:spPr>
          <a:xfrm>
            <a:off x="672860" y="690113"/>
            <a:ext cx="1076576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Thermal Stability of 8-Cell Lithium-Ion Batteries Using PCMs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FE4F7-2EE0-80C9-C64C-223DC917FAEA}"/>
              </a:ext>
            </a:extLst>
          </p:cNvPr>
          <p:cNvSpPr txBox="1"/>
          <p:nvPr/>
        </p:nvSpPr>
        <p:spPr>
          <a:xfrm>
            <a:off x="877018" y="1886309"/>
            <a:ext cx="1035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thermal management system using n-octadecane as PCM to regulate the temperature of an 8-cell lithium-ion battery pack.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tested a PCM enclosure to absorb excess heat during operation, ensuring stable performance and safety.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experimental validation and thermal simulations to evaluate heat transfer efficiency and optimize battery lifespan and reliability.</a:t>
            </a:r>
          </a:p>
        </p:txBody>
      </p:sp>
    </p:spTree>
    <p:extLst>
      <p:ext uri="{BB962C8B-B14F-4D97-AF65-F5344CB8AC3E}">
        <p14:creationId xmlns:p14="http://schemas.microsoft.com/office/powerpoint/2010/main" val="241491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94869-73EC-570E-79BC-9FD1B5A6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1B1E6-F598-93B3-2A07-AAD46678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A5A2A-678F-C21F-EC5E-277C1C2EB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C70CF-CE0D-B9C6-55C2-95DD40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2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3AC7B-F6CF-1052-4712-49436C90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1CA95-BBBA-F95B-CCA5-F0B653BF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01A6D-3243-BFE9-55CB-4C4F5A01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1E0C5-69E4-7F36-3F33-E76BA312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A58B-34F3-8429-1343-B90A9509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D34C0-69A3-098C-F8F3-D77CC9D8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1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E417-1543-3B89-7649-B5E5EC0FF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7DDE6-E5ED-7632-4147-C34633AF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4"/>
            <a:ext cx="12192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7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Dileswar Meher</dc:creator>
  <cp:lastModifiedBy>Akash Dewangan</cp:lastModifiedBy>
  <cp:revision>2</cp:revision>
  <dcterms:created xsi:type="dcterms:W3CDTF">2025-01-04T16:50:22Z</dcterms:created>
  <dcterms:modified xsi:type="dcterms:W3CDTF">2025-01-04T18:23:57Z</dcterms:modified>
</cp:coreProperties>
</file>