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1B45E6-F5A9-489F-8083-EFFC17F1D06B}">
  <a:tblStyle styleId="{291B45E6-F5A9-489F-8083-EFFC17F1D0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{291B45E6-F5A9-489F-8083-EFFC17F1D06B}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